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82417B-A0CF-4B07-9597-115ACD868AFE}" v="15" dt="2020-10-26T14:15:26.0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E915B5-706B-4F14-85D8-2698520E8447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95A61C2-90D9-40A5-87A7-D41CD605A388}">
      <dgm:prSet/>
      <dgm:spPr/>
      <dgm:t>
        <a:bodyPr/>
        <a:lstStyle/>
        <a:p>
          <a:r>
            <a:rPr lang="nl-NL" b="1"/>
            <a:t>voedingsstof beperkende ( - )</a:t>
          </a:r>
          <a:endParaRPr lang="en-US"/>
        </a:p>
      </dgm:t>
    </dgm:pt>
    <dgm:pt modelId="{25A38A66-037A-499A-96C2-44419DB4D009}" type="parTrans" cxnId="{0379B7B8-9A6C-4AC0-A8BB-B7A853F37FC0}">
      <dgm:prSet/>
      <dgm:spPr/>
      <dgm:t>
        <a:bodyPr/>
        <a:lstStyle/>
        <a:p>
          <a:endParaRPr lang="en-US"/>
        </a:p>
      </dgm:t>
    </dgm:pt>
    <dgm:pt modelId="{2D96D1EC-D5DD-484D-9541-A08C50CCD167}" type="sibTrans" cxnId="{0379B7B8-9A6C-4AC0-A8BB-B7A853F37FC0}">
      <dgm:prSet/>
      <dgm:spPr/>
      <dgm:t>
        <a:bodyPr/>
        <a:lstStyle/>
        <a:p>
          <a:endParaRPr lang="en-US"/>
        </a:p>
      </dgm:t>
    </dgm:pt>
    <dgm:pt modelId="{E2BF76D1-A1F6-4E29-AD4F-3BB9EA7FDBCC}">
      <dgm:prSet/>
      <dgm:spPr/>
      <dgm:t>
        <a:bodyPr/>
        <a:lstStyle/>
        <a:p>
          <a:r>
            <a:rPr lang="nl-NL" b="1"/>
            <a:t>voedingsstof verrijkende ( + )</a:t>
          </a:r>
          <a:endParaRPr lang="en-US"/>
        </a:p>
      </dgm:t>
    </dgm:pt>
    <dgm:pt modelId="{0FE1974D-459D-4094-90C3-C518DF6D1362}" type="parTrans" cxnId="{335358E1-6598-44F3-B699-64DE7A67AECF}">
      <dgm:prSet/>
      <dgm:spPr/>
      <dgm:t>
        <a:bodyPr/>
        <a:lstStyle/>
        <a:p>
          <a:endParaRPr lang="en-US"/>
        </a:p>
      </dgm:t>
    </dgm:pt>
    <dgm:pt modelId="{56C65184-2152-49C8-809E-AADA6768F33C}" type="sibTrans" cxnId="{335358E1-6598-44F3-B699-64DE7A67AECF}">
      <dgm:prSet/>
      <dgm:spPr/>
      <dgm:t>
        <a:bodyPr/>
        <a:lstStyle/>
        <a:p>
          <a:endParaRPr lang="en-US"/>
        </a:p>
      </dgm:t>
    </dgm:pt>
    <dgm:pt modelId="{58918B32-16AC-4A11-9994-7AF9221BE84E}">
      <dgm:prSet/>
      <dgm:spPr/>
      <dgm:t>
        <a:bodyPr/>
        <a:lstStyle/>
        <a:p>
          <a:r>
            <a:rPr lang="nl-NL" b="1"/>
            <a:t>voedingsstof vrije ( 0 )</a:t>
          </a:r>
          <a:endParaRPr lang="en-US"/>
        </a:p>
      </dgm:t>
    </dgm:pt>
    <dgm:pt modelId="{7BA2E95A-AD11-4FC5-ABA5-E17B325CC71E}" type="parTrans" cxnId="{640DC472-2639-426A-99C5-E300E91F9251}">
      <dgm:prSet/>
      <dgm:spPr/>
      <dgm:t>
        <a:bodyPr/>
        <a:lstStyle/>
        <a:p>
          <a:endParaRPr lang="en-US"/>
        </a:p>
      </dgm:t>
    </dgm:pt>
    <dgm:pt modelId="{2D832192-9619-4308-9FE6-A1F965D5ADA2}" type="sibTrans" cxnId="{640DC472-2639-426A-99C5-E300E91F9251}">
      <dgm:prSet/>
      <dgm:spPr/>
      <dgm:t>
        <a:bodyPr/>
        <a:lstStyle/>
        <a:p>
          <a:endParaRPr lang="en-US"/>
        </a:p>
      </dgm:t>
    </dgm:pt>
    <dgm:pt modelId="{A09A8DFA-8970-499F-8ABA-46AE6593A453}">
      <dgm:prSet/>
      <dgm:spPr/>
      <dgm:t>
        <a:bodyPr/>
        <a:lstStyle/>
        <a:p>
          <a:r>
            <a:rPr lang="nl-NL" b="1"/>
            <a:t>voeding met afwijkende consistentie</a:t>
          </a:r>
          <a:endParaRPr lang="en-US"/>
        </a:p>
      </dgm:t>
    </dgm:pt>
    <dgm:pt modelId="{E8D0CA5B-90E2-4FAD-9397-BA815135C90B}" type="parTrans" cxnId="{451D3BDD-D98B-4487-A709-F82F83F5317E}">
      <dgm:prSet/>
      <dgm:spPr/>
      <dgm:t>
        <a:bodyPr/>
        <a:lstStyle/>
        <a:p>
          <a:endParaRPr lang="en-US"/>
        </a:p>
      </dgm:t>
    </dgm:pt>
    <dgm:pt modelId="{67C0544B-BBBA-4C8D-AF8F-606E2399516D}" type="sibTrans" cxnId="{451D3BDD-D98B-4487-A709-F82F83F5317E}">
      <dgm:prSet/>
      <dgm:spPr/>
      <dgm:t>
        <a:bodyPr/>
        <a:lstStyle/>
        <a:p>
          <a:endParaRPr lang="en-US"/>
        </a:p>
      </dgm:t>
    </dgm:pt>
    <dgm:pt modelId="{9BA7FBE8-2F85-49C5-91D9-616515E4259E}" type="pres">
      <dgm:prSet presAssocID="{3DE915B5-706B-4F14-85D8-2698520E8447}" presName="matrix" presStyleCnt="0">
        <dgm:presLayoutVars>
          <dgm:chMax val="1"/>
          <dgm:dir/>
          <dgm:resizeHandles val="exact"/>
        </dgm:presLayoutVars>
      </dgm:prSet>
      <dgm:spPr/>
    </dgm:pt>
    <dgm:pt modelId="{6B6BB4D2-59DE-41AE-834E-8298E30AB555}" type="pres">
      <dgm:prSet presAssocID="{3DE915B5-706B-4F14-85D8-2698520E8447}" presName="diamond" presStyleLbl="bgShp" presStyleIdx="0" presStyleCnt="1"/>
      <dgm:spPr/>
    </dgm:pt>
    <dgm:pt modelId="{90D173D1-A653-4F5C-A052-BA1418DE617C}" type="pres">
      <dgm:prSet presAssocID="{3DE915B5-706B-4F14-85D8-2698520E8447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751B82A-33D9-4C0A-8AFF-D5E2555841A7}" type="pres">
      <dgm:prSet presAssocID="{3DE915B5-706B-4F14-85D8-2698520E8447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E883E97-8A2D-4A49-91E8-B7F565FEAD84}" type="pres">
      <dgm:prSet presAssocID="{3DE915B5-706B-4F14-85D8-2698520E8447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6163F58-F526-4039-84C1-8AC9060D4AD9}" type="pres">
      <dgm:prSet presAssocID="{3DE915B5-706B-4F14-85D8-2698520E8447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EA7CA15-C6CC-4DB3-8067-8DD8CF8A3FA2}" type="presOf" srcId="{58918B32-16AC-4A11-9994-7AF9221BE84E}" destId="{4E883E97-8A2D-4A49-91E8-B7F565FEAD84}" srcOrd="0" destOrd="0" presId="urn:microsoft.com/office/officeart/2005/8/layout/matrix3"/>
    <dgm:cxn modelId="{D082475E-409D-4505-B160-8D933950A9D1}" type="presOf" srcId="{A09A8DFA-8970-499F-8ABA-46AE6593A453}" destId="{96163F58-F526-4039-84C1-8AC9060D4AD9}" srcOrd="0" destOrd="0" presId="urn:microsoft.com/office/officeart/2005/8/layout/matrix3"/>
    <dgm:cxn modelId="{A9838B4A-E272-49DB-85BB-E290160B0639}" type="presOf" srcId="{E95A61C2-90D9-40A5-87A7-D41CD605A388}" destId="{90D173D1-A653-4F5C-A052-BA1418DE617C}" srcOrd="0" destOrd="0" presId="urn:microsoft.com/office/officeart/2005/8/layout/matrix3"/>
    <dgm:cxn modelId="{640DC472-2639-426A-99C5-E300E91F9251}" srcId="{3DE915B5-706B-4F14-85D8-2698520E8447}" destId="{58918B32-16AC-4A11-9994-7AF9221BE84E}" srcOrd="2" destOrd="0" parTransId="{7BA2E95A-AD11-4FC5-ABA5-E17B325CC71E}" sibTransId="{2D832192-9619-4308-9FE6-A1F965D5ADA2}"/>
    <dgm:cxn modelId="{0379B7B8-9A6C-4AC0-A8BB-B7A853F37FC0}" srcId="{3DE915B5-706B-4F14-85D8-2698520E8447}" destId="{E95A61C2-90D9-40A5-87A7-D41CD605A388}" srcOrd="0" destOrd="0" parTransId="{25A38A66-037A-499A-96C2-44419DB4D009}" sibTransId="{2D96D1EC-D5DD-484D-9541-A08C50CCD167}"/>
    <dgm:cxn modelId="{42910BCD-C370-47A2-AF08-B2C553B7BE88}" type="presOf" srcId="{E2BF76D1-A1F6-4E29-AD4F-3BB9EA7FDBCC}" destId="{7751B82A-33D9-4C0A-8AFF-D5E2555841A7}" srcOrd="0" destOrd="0" presId="urn:microsoft.com/office/officeart/2005/8/layout/matrix3"/>
    <dgm:cxn modelId="{451D3BDD-D98B-4487-A709-F82F83F5317E}" srcId="{3DE915B5-706B-4F14-85D8-2698520E8447}" destId="{A09A8DFA-8970-499F-8ABA-46AE6593A453}" srcOrd="3" destOrd="0" parTransId="{E8D0CA5B-90E2-4FAD-9397-BA815135C90B}" sibTransId="{67C0544B-BBBA-4C8D-AF8F-606E2399516D}"/>
    <dgm:cxn modelId="{335358E1-6598-44F3-B699-64DE7A67AECF}" srcId="{3DE915B5-706B-4F14-85D8-2698520E8447}" destId="{E2BF76D1-A1F6-4E29-AD4F-3BB9EA7FDBCC}" srcOrd="1" destOrd="0" parTransId="{0FE1974D-459D-4094-90C3-C518DF6D1362}" sibTransId="{56C65184-2152-49C8-809E-AADA6768F33C}"/>
    <dgm:cxn modelId="{FC8F28ED-3334-4541-B961-50C72725FBDB}" type="presOf" srcId="{3DE915B5-706B-4F14-85D8-2698520E8447}" destId="{9BA7FBE8-2F85-49C5-91D9-616515E4259E}" srcOrd="0" destOrd="0" presId="urn:microsoft.com/office/officeart/2005/8/layout/matrix3"/>
    <dgm:cxn modelId="{06C4377C-9342-46A2-987C-4C59F78B07AB}" type="presParOf" srcId="{9BA7FBE8-2F85-49C5-91D9-616515E4259E}" destId="{6B6BB4D2-59DE-41AE-834E-8298E30AB555}" srcOrd="0" destOrd="0" presId="urn:microsoft.com/office/officeart/2005/8/layout/matrix3"/>
    <dgm:cxn modelId="{BF3A6F2E-DDAD-4374-B369-3D537C1BE213}" type="presParOf" srcId="{9BA7FBE8-2F85-49C5-91D9-616515E4259E}" destId="{90D173D1-A653-4F5C-A052-BA1418DE617C}" srcOrd="1" destOrd="0" presId="urn:microsoft.com/office/officeart/2005/8/layout/matrix3"/>
    <dgm:cxn modelId="{6C5B6220-691A-4E9F-8CC9-DDDB330DAB29}" type="presParOf" srcId="{9BA7FBE8-2F85-49C5-91D9-616515E4259E}" destId="{7751B82A-33D9-4C0A-8AFF-D5E2555841A7}" srcOrd="2" destOrd="0" presId="urn:microsoft.com/office/officeart/2005/8/layout/matrix3"/>
    <dgm:cxn modelId="{73A5238A-A4E6-4E31-9508-7E0B779D0012}" type="presParOf" srcId="{9BA7FBE8-2F85-49C5-91D9-616515E4259E}" destId="{4E883E97-8A2D-4A49-91E8-B7F565FEAD84}" srcOrd="3" destOrd="0" presId="urn:microsoft.com/office/officeart/2005/8/layout/matrix3"/>
    <dgm:cxn modelId="{6E9344DE-C460-4D5F-9849-FA15ED866154}" type="presParOf" srcId="{9BA7FBE8-2F85-49C5-91D9-616515E4259E}" destId="{96163F58-F526-4039-84C1-8AC9060D4AD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3A0106-1470-4B54-BD99-565475E282C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BB8B7DD-6014-40C7-8124-FF64EBE534A6}">
      <dgm:prSet/>
      <dgm:spPr/>
      <dgm:t>
        <a:bodyPr/>
        <a:lstStyle/>
        <a:p>
          <a:r>
            <a:rPr lang="nl-NL" b="1"/>
            <a:t>energie beperkt, </a:t>
          </a:r>
          <a:endParaRPr lang="en-US"/>
        </a:p>
      </dgm:t>
    </dgm:pt>
    <dgm:pt modelId="{AFB17647-7F8C-4FAA-AAB2-ED31BD72B467}" type="parTrans" cxnId="{BE1A07B4-E8F3-43BA-8CF3-36C7631061A2}">
      <dgm:prSet/>
      <dgm:spPr/>
      <dgm:t>
        <a:bodyPr/>
        <a:lstStyle/>
        <a:p>
          <a:endParaRPr lang="en-US"/>
        </a:p>
      </dgm:t>
    </dgm:pt>
    <dgm:pt modelId="{83B03A34-9A28-497E-9BF3-D47E4D7DFFD7}" type="sibTrans" cxnId="{BE1A07B4-E8F3-43BA-8CF3-36C7631061A2}">
      <dgm:prSet/>
      <dgm:spPr/>
      <dgm:t>
        <a:bodyPr/>
        <a:lstStyle/>
        <a:p>
          <a:endParaRPr lang="en-US"/>
        </a:p>
      </dgm:t>
    </dgm:pt>
    <dgm:pt modelId="{9E5BD0A8-E161-4DE8-9759-A5FDAB240999}">
      <dgm:prSet/>
      <dgm:spPr/>
      <dgm:t>
        <a:bodyPr/>
        <a:lstStyle/>
        <a:p>
          <a:r>
            <a:rPr lang="nl-NL" b="1"/>
            <a:t>cholesterol beperkt, </a:t>
          </a:r>
          <a:endParaRPr lang="en-US"/>
        </a:p>
      </dgm:t>
    </dgm:pt>
    <dgm:pt modelId="{C33FB266-241C-47D5-BD8A-4D52AD9A5A84}" type="parTrans" cxnId="{56BFECDF-506E-4F8F-83E2-64CD82D12028}">
      <dgm:prSet/>
      <dgm:spPr/>
      <dgm:t>
        <a:bodyPr/>
        <a:lstStyle/>
        <a:p>
          <a:endParaRPr lang="en-US"/>
        </a:p>
      </dgm:t>
    </dgm:pt>
    <dgm:pt modelId="{7A5BA6DE-E2E6-43BB-84BD-480E9B5153F7}" type="sibTrans" cxnId="{56BFECDF-506E-4F8F-83E2-64CD82D12028}">
      <dgm:prSet/>
      <dgm:spPr/>
      <dgm:t>
        <a:bodyPr/>
        <a:lstStyle/>
        <a:p>
          <a:endParaRPr lang="en-US"/>
        </a:p>
      </dgm:t>
    </dgm:pt>
    <dgm:pt modelId="{C5B6E0FE-4698-4633-B385-9E6C5E8CD19C}">
      <dgm:prSet/>
      <dgm:spPr/>
      <dgm:t>
        <a:bodyPr/>
        <a:lstStyle/>
        <a:p>
          <a:r>
            <a:rPr lang="nl-NL" b="1"/>
            <a:t>eiwit beperkt, </a:t>
          </a:r>
          <a:endParaRPr lang="en-US"/>
        </a:p>
      </dgm:t>
    </dgm:pt>
    <dgm:pt modelId="{7053D741-2D5C-4D0F-B8B9-F1EE4FF3109F}" type="parTrans" cxnId="{F664B18E-5A42-47B4-88EE-687BAFAD6FF5}">
      <dgm:prSet/>
      <dgm:spPr/>
      <dgm:t>
        <a:bodyPr/>
        <a:lstStyle/>
        <a:p>
          <a:endParaRPr lang="en-US"/>
        </a:p>
      </dgm:t>
    </dgm:pt>
    <dgm:pt modelId="{A396F3C9-D942-45F5-8624-1B8ADC040FE3}" type="sibTrans" cxnId="{F664B18E-5A42-47B4-88EE-687BAFAD6FF5}">
      <dgm:prSet/>
      <dgm:spPr/>
      <dgm:t>
        <a:bodyPr/>
        <a:lstStyle/>
        <a:p>
          <a:endParaRPr lang="en-US"/>
        </a:p>
      </dgm:t>
    </dgm:pt>
    <dgm:pt modelId="{93C43BCC-0A8B-4B2A-B12E-DA3110BA1E2C}">
      <dgm:prSet/>
      <dgm:spPr/>
      <dgm:t>
        <a:bodyPr/>
        <a:lstStyle/>
        <a:p>
          <a:r>
            <a:rPr lang="nl-NL" b="1"/>
            <a:t>lactose beperkt, </a:t>
          </a:r>
          <a:endParaRPr lang="en-US"/>
        </a:p>
      </dgm:t>
    </dgm:pt>
    <dgm:pt modelId="{3F8A7CA6-793A-4E20-AA18-EB3B89253B38}" type="parTrans" cxnId="{66A43339-2C02-4D68-BC0E-183EBAFEB7AD}">
      <dgm:prSet/>
      <dgm:spPr/>
      <dgm:t>
        <a:bodyPr/>
        <a:lstStyle/>
        <a:p>
          <a:endParaRPr lang="en-US"/>
        </a:p>
      </dgm:t>
    </dgm:pt>
    <dgm:pt modelId="{097150E9-B61C-4B48-85E4-259E39C0968D}" type="sibTrans" cxnId="{66A43339-2C02-4D68-BC0E-183EBAFEB7AD}">
      <dgm:prSet/>
      <dgm:spPr/>
      <dgm:t>
        <a:bodyPr/>
        <a:lstStyle/>
        <a:p>
          <a:endParaRPr lang="en-US"/>
        </a:p>
      </dgm:t>
    </dgm:pt>
    <dgm:pt modelId="{9C330811-07A7-4FDB-A38E-23C06232850C}">
      <dgm:prSet/>
      <dgm:spPr/>
      <dgm:t>
        <a:bodyPr/>
        <a:lstStyle/>
        <a:p>
          <a:r>
            <a:rPr lang="nl-NL" b="1"/>
            <a:t>natrium beperkt</a:t>
          </a:r>
          <a:endParaRPr lang="en-US"/>
        </a:p>
      </dgm:t>
    </dgm:pt>
    <dgm:pt modelId="{A60D41B3-32BB-4400-9F8B-ACF210698CF2}" type="parTrans" cxnId="{6EEBFAB8-BC18-403D-8B7F-E9AA67D9CA25}">
      <dgm:prSet/>
      <dgm:spPr/>
      <dgm:t>
        <a:bodyPr/>
        <a:lstStyle/>
        <a:p>
          <a:endParaRPr lang="en-US"/>
        </a:p>
      </dgm:t>
    </dgm:pt>
    <dgm:pt modelId="{EFC92B0E-21A0-4983-B847-D7F6ECF59F5D}" type="sibTrans" cxnId="{6EEBFAB8-BC18-403D-8B7F-E9AA67D9CA25}">
      <dgm:prSet/>
      <dgm:spPr/>
      <dgm:t>
        <a:bodyPr/>
        <a:lstStyle/>
        <a:p>
          <a:endParaRPr lang="en-US"/>
        </a:p>
      </dgm:t>
    </dgm:pt>
    <dgm:pt modelId="{D83DDB75-E568-44CB-B44F-84FE9B27BF37}" type="pres">
      <dgm:prSet presAssocID="{053A0106-1470-4B54-BD99-565475E282CE}" presName="root" presStyleCnt="0">
        <dgm:presLayoutVars>
          <dgm:dir/>
          <dgm:resizeHandles val="exact"/>
        </dgm:presLayoutVars>
      </dgm:prSet>
      <dgm:spPr/>
    </dgm:pt>
    <dgm:pt modelId="{D08F8458-A737-4E1D-94E5-D758B479B0D5}" type="pres">
      <dgm:prSet presAssocID="{2BB8B7DD-6014-40C7-8124-FF64EBE534A6}" presName="compNode" presStyleCnt="0"/>
      <dgm:spPr/>
    </dgm:pt>
    <dgm:pt modelId="{D2B7D681-E1F7-4AA1-9BEE-585D2CE1D308}" type="pres">
      <dgm:prSet presAssocID="{2BB8B7DD-6014-40C7-8124-FF64EBE534A6}" presName="bgRect" presStyleLbl="bgShp" presStyleIdx="0" presStyleCnt="5"/>
      <dgm:spPr/>
    </dgm:pt>
    <dgm:pt modelId="{0B1FAB22-0AFD-43C1-9C19-1626C13461E3}" type="pres">
      <dgm:prSet presAssocID="{2BB8B7DD-6014-40C7-8124-FF64EBE534A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rgrendelen"/>
        </a:ext>
      </dgm:extLst>
    </dgm:pt>
    <dgm:pt modelId="{6A6FC08F-1244-47CA-AF90-4865F2CFF35A}" type="pres">
      <dgm:prSet presAssocID="{2BB8B7DD-6014-40C7-8124-FF64EBE534A6}" presName="spaceRect" presStyleCnt="0"/>
      <dgm:spPr/>
    </dgm:pt>
    <dgm:pt modelId="{98664764-C65A-49EA-8A3A-336B8AD97A89}" type="pres">
      <dgm:prSet presAssocID="{2BB8B7DD-6014-40C7-8124-FF64EBE534A6}" presName="parTx" presStyleLbl="revTx" presStyleIdx="0" presStyleCnt="5">
        <dgm:presLayoutVars>
          <dgm:chMax val="0"/>
          <dgm:chPref val="0"/>
        </dgm:presLayoutVars>
      </dgm:prSet>
      <dgm:spPr/>
    </dgm:pt>
    <dgm:pt modelId="{DC2E1554-4F42-46BA-9376-3FC3F2794D73}" type="pres">
      <dgm:prSet presAssocID="{83B03A34-9A28-497E-9BF3-D47E4D7DFFD7}" presName="sibTrans" presStyleCnt="0"/>
      <dgm:spPr/>
    </dgm:pt>
    <dgm:pt modelId="{A5967A47-10CA-4D59-9C26-DBB947063B0C}" type="pres">
      <dgm:prSet presAssocID="{9E5BD0A8-E161-4DE8-9759-A5FDAB240999}" presName="compNode" presStyleCnt="0"/>
      <dgm:spPr/>
    </dgm:pt>
    <dgm:pt modelId="{BB8ABABA-7348-453C-9C3F-605FEBE8228B}" type="pres">
      <dgm:prSet presAssocID="{9E5BD0A8-E161-4DE8-9759-A5FDAB240999}" presName="bgRect" presStyleLbl="bgShp" presStyleIdx="1" presStyleCnt="5"/>
      <dgm:spPr/>
    </dgm:pt>
    <dgm:pt modelId="{485AA15D-AE28-4FCD-9D8E-D0343E8B449C}" type="pres">
      <dgm:prSet presAssocID="{9E5BD0A8-E161-4DE8-9759-A5FDAB24099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 Organ"/>
        </a:ext>
      </dgm:extLst>
    </dgm:pt>
    <dgm:pt modelId="{B7999A18-C4A2-414F-8F34-05F290CBB8FB}" type="pres">
      <dgm:prSet presAssocID="{9E5BD0A8-E161-4DE8-9759-A5FDAB240999}" presName="spaceRect" presStyleCnt="0"/>
      <dgm:spPr/>
    </dgm:pt>
    <dgm:pt modelId="{469230DB-8776-4A5C-B0C1-BD13778F7B2A}" type="pres">
      <dgm:prSet presAssocID="{9E5BD0A8-E161-4DE8-9759-A5FDAB240999}" presName="parTx" presStyleLbl="revTx" presStyleIdx="1" presStyleCnt="5">
        <dgm:presLayoutVars>
          <dgm:chMax val="0"/>
          <dgm:chPref val="0"/>
        </dgm:presLayoutVars>
      </dgm:prSet>
      <dgm:spPr/>
    </dgm:pt>
    <dgm:pt modelId="{14A3BDA9-EF6A-4AB4-890D-1E755FFD78D9}" type="pres">
      <dgm:prSet presAssocID="{7A5BA6DE-E2E6-43BB-84BD-480E9B5153F7}" presName="sibTrans" presStyleCnt="0"/>
      <dgm:spPr/>
    </dgm:pt>
    <dgm:pt modelId="{DAC109B1-9EF2-442F-8CBF-60B4A57BC831}" type="pres">
      <dgm:prSet presAssocID="{C5B6E0FE-4698-4633-B385-9E6C5E8CD19C}" presName="compNode" presStyleCnt="0"/>
      <dgm:spPr/>
    </dgm:pt>
    <dgm:pt modelId="{7B4A3022-7591-4079-B03E-C1B97F44172F}" type="pres">
      <dgm:prSet presAssocID="{C5B6E0FE-4698-4633-B385-9E6C5E8CD19C}" presName="bgRect" presStyleLbl="bgShp" presStyleIdx="2" presStyleCnt="5"/>
      <dgm:spPr/>
    </dgm:pt>
    <dgm:pt modelId="{7257A97A-76B8-4E6A-AB27-15879595736F}" type="pres">
      <dgm:prSet presAssocID="{C5B6E0FE-4698-4633-B385-9E6C5E8CD19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NA"/>
        </a:ext>
      </dgm:extLst>
    </dgm:pt>
    <dgm:pt modelId="{8E19B7CC-9A69-482C-BD29-1499E4B370B2}" type="pres">
      <dgm:prSet presAssocID="{C5B6E0FE-4698-4633-B385-9E6C5E8CD19C}" presName="spaceRect" presStyleCnt="0"/>
      <dgm:spPr/>
    </dgm:pt>
    <dgm:pt modelId="{6D3C4313-F9EE-42CB-9ED8-20BBFA6D1488}" type="pres">
      <dgm:prSet presAssocID="{C5B6E0FE-4698-4633-B385-9E6C5E8CD19C}" presName="parTx" presStyleLbl="revTx" presStyleIdx="2" presStyleCnt="5">
        <dgm:presLayoutVars>
          <dgm:chMax val="0"/>
          <dgm:chPref val="0"/>
        </dgm:presLayoutVars>
      </dgm:prSet>
      <dgm:spPr/>
    </dgm:pt>
    <dgm:pt modelId="{3C06BDA4-F7CF-47D3-9D21-36E61FA21B44}" type="pres">
      <dgm:prSet presAssocID="{A396F3C9-D942-45F5-8624-1B8ADC040FE3}" presName="sibTrans" presStyleCnt="0"/>
      <dgm:spPr/>
    </dgm:pt>
    <dgm:pt modelId="{446F2C1C-8377-4597-896A-824DF7E0D513}" type="pres">
      <dgm:prSet presAssocID="{93C43BCC-0A8B-4B2A-B12E-DA3110BA1E2C}" presName="compNode" presStyleCnt="0"/>
      <dgm:spPr/>
    </dgm:pt>
    <dgm:pt modelId="{8C52272D-3330-49F5-BE19-AD10594A3DF2}" type="pres">
      <dgm:prSet presAssocID="{93C43BCC-0A8B-4B2A-B12E-DA3110BA1E2C}" presName="bgRect" presStyleLbl="bgShp" presStyleIdx="3" presStyleCnt="5"/>
      <dgm:spPr/>
    </dgm:pt>
    <dgm:pt modelId="{0D05B68E-943C-481E-B5D8-1A6436502159}" type="pres">
      <dgm:prSet presAssocID="{93C43BCC-0A8B-4B2A-B12E-DA3110BA1E2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is"/>
        </a:ext>
      </dgm:extLst>
    </dgm:pt>
    <dgm:pt modelId="{2DF9CFA8-B7DE-443B-A923-69AA06F89076}" type="pres">
      <dgm:prSet presAssocID="{93C43BCC-0A8B-4B2A-B12E-DA3110BA1E2C}" presName="spaceRect" presStyleCnt="0"/>
      <dgm:spPr/>
    </dgm:pt>
    <dgm:pt modelId="{6D2EF73C-4B3F-42F6-9C43-7947216EE720}" type="pres">
      <dgm:prSet presAssocID="{93C43BCC-0A8B-4B2A-B12E-DA3110BA1E2C}" presName="parTx" presStyleLbl="revTx" presStyleIdx="3" presStyleCnt="5">
        <dgm:presLayoutVars>
          <dgm:chMax val="0"/>
          <dgm:chPref val="0"/>
        </dgm:presLayoutVars>
      </dgm:prSet>
      <dgm:spPr/>
    </dgm:pt>
    <dgm:pt modelId="{5B5DE7B9-F0E9-4382-B1D2-A3623E1FCEBB}" type="pres">
      <dgm:prSet presAssocID="{097150E9-B61C-4B48-85E4-259E39C0968D}" presName="sibTrans" presStyleCnt="0"/>
      <dgm:spPr/>
    </dgm:pt>
    <dgm:pt modelId="{53B7B561-967D-47D7-8201-7DDED5832BC9}" type="pres">
      <dgm:prSet presAssocID="{9C330811-07A7-4FDB-A38E-23C06232850C}" presName="compNode" presStyleCnt="0"/>
      <dgm:spPr/>
    </dgm:pt>
    <dgm:pt modelId="{28E7BDD2-8D0B-4F1A-BC22-F88D28F7DF22}" type="pres">
      <dgm:prSet presAssocID="{9C330811-07A7-4FDB-A38E-23C06232850C}" presName="bgRect" presStyleLbl="bgShp" presStyleIdx="4" presStyleCnt="5"/>
      <dgm:spPr/>
    </dgm:pt>
    <dgm:pt modelId="{72DA3CFD-E61D-4C9E-AA35-A4DE4CC989EB}" type="pres">
      <dgm:prSet presAssocID="{9C330811-07A7-4FDB-A38E-23C06232850C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ign"/>
        </a:ext>
      </dgm:extLst>
    </dgm:pt>
    <dgm:pt modelId="{7DF8539E-59D3-4CAE-8BFA-87217FC1385C}" type="pres">
      <dgm:prSet presAssocID="{9C330811-07A7-4FDB-A38E-23C06232850C}" presName="spaceRect" presStyleCnt="0"/>
      <dgm:spPr/>
    </dgm:pt>
    <dgm:pt modelId="{2364FDC3-177F-433C-812A-914B275E895D}" type="pres">
      <dgm:prSet presAssocID="{9C330811-07A7-4FDB-A38E-23C06232850C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56A23415-FF37-4CFA-A8A3-514C01B49338}" type="presOf" srcId="{9E5BD0A8-E161-4DE8-9759-A5FDAB240999}" destId="{469230DB-8776-4A5C-B0C1-BD13778F7B2A}" srcOrd="0" destOrd="0" presId="urn:microsoft.com/office/officeart/2018/2/layout/IconVerticalSolidList"/>
    <dgm:cxn modelId="{C5330A16-0322-45FD-9A54-99AB8BB6C1D4}" type="presOf" srcId="{C5B6E0FE-4698-4633-B385-9E6C5E8CD19C}" destId="{6D3C4313-F9EE-42CB-9ED8-20BBFA6D1488}" srcOrd="0" destOrd="0" presId="urn:microsoft.com/office/officeart/2018/2/layout/IconVerticalSolidList"/>
    <dgm:cxn modelId="{66A43339-2C02-4D68-BC0E-183EBAFEB7AD}" srcId="{053A0106-1470-4B54-BD99-565475E282CE}" destId="{93C43BCC-0A8B-4B2A-B12E-DA3110BA1E2C}" srcOrd="3" destOrd="0" parTransId="{3F8A7CA6-793A-4E20-AA18-EB3B89253B38}" sibTransId="{097150E9-B61C-4B48-85E4-259E39C0968D}"/>
    <dgm:cxn modelId="{4F89318C-B4E1-4D11-A4EC-68EB9A370216}" type="presOf" srcId="{93C43BCC-0A8B-4B2A-B12E-DA3110BA1E2C}" destId="{6D2EF73C-4B3F-42F6-9C43-7947216EE720}" srcOrd="0" destOrd="0" presId="urn:microsoft.com/office/officeart/2018/2/layout/IconVerticalSolidList"/>
    <dgm:cxn modelId="{A9635D8C-0725-4C2B-B97F-0FA9FE65E69D}" type="presOf" srcId="{2BB8B7DD-6014-40C7-8124-FF64EBE534A6}" destId="{98664764-C65A-49EA-8A3A-336B8AD97A89}" srcOrd="0" destOrd="0" presId="urn:microsoft.com/office/officeart/2018/2/layout/IconVerticalSolidList"/>
    <dgm:cxn modelId="{F664B18E-5A42-47B4-88EE-687BAFAD6FF5}" srcId="{053A0106-1470-4B54-BD99-565475E282CE}" destId="{C5B6E0FE-4698-4633-B385-9E6C5E8CD19C}" srcOrd="2" destOrd="0" parTransId="{7053D741-2D5C-4D0F-B8B9-F1EE4FF3109F}" sibTransId="{A396F3C9-D942-45F5-8624-1B8ADC040FE3}"/>
    <dgm:cxn modelId="{E8B46594-0358-4CBD-9B44-5C9CC5118603}" type="presOf" srcId="{9C330811-07A7-4FDB-A38E-23C06232850C}" destId="{2364FDC3-177F-433C-812A-914B275E895D}" srcOrd="0" destOrd="0" presId="urn:microsoft.com/office/officeart/2018/2/layout/IconVerticalSolidList"/>
    <dgm:cxn modelId="{BE1A07B4-E8F3-43BA-8CF3-36C7631061A2}" srcId="{053A0106-1470-4B54-BD99-565475E282CE}" destId="{2BB8B7DD-6014-40C7-8124-FF64EBE534A6}" srcOrd="0" destOrd="0" parTransId="{AFB17647-7F8C-4FAA-AAB2-ED31BD72B467}" sibTransId="{83B03A34-9A28-497E-9BF3-D47E4D7DFFD7}"/>
    <dgm:cxn modelId="{6EEBFAB8-BC18-403D-8B7F-E9AA67D9CA25}" srcId="{053A0106-1470-4B54-BD99-565475E282CE}" destId="{9C330811-07A7-4FDB-A38E-23C06232850C}" srcOrd="4" destOrd="0" parTransId="{A60D41B3-32BB-4400-9F8B-ACF210698CF2}" sibTransId="{EFC92B0E-21A0-4983-B847-D7F6ECF59F5D}"/>
    <dgm:cxn modelId="{56BFECDF-506E-4F8F-83E2-64CD82D12028}" srcId="{053A0106-1470-4B54-BD99-565475E282CE}" destId="{9E5BD0A8-E161-4DE8-9759-A5FDAB240999}" srcOrd="1" destOrd="0" parTransId="{C33FB266-241C-47D5-BD8A-4D52AD9A5A84}" sibTransId="{7A5BA6DE-E2E6-43BB-84BD-480E9B5153F7}"/>
    <dgm:cxn modelId="{3D613FF6-26AC-4523-AFE5-350B02681877}" type="presOf" srcId="{053A0106-1470-4B54-BD99-565475E282CE}" destId="{D83DDB75-E568-44CB-B44F-84FE9B27BF37}" srcOrd="0" destOrd="0" presId="urn:microsoft.com/office/officeart/2018/2/layout/IconVerticalSolidList"/>
    <dgm:cxn modelId="{40A5BEA7-9ECD-4EB7-9387-CBFE50CA5C4F}" type="presParOf" srcId="{D83DDB75-E568-44CB-B44F-84FE9B27BF37}" destId="{D08F8458-A737-4E1D-94E5-D758B479B0D5}" srcOrd="0" destOrd="0" presId="urn:microsoft.com/office/officeart/2018/2/layout/IconVerticalSolidList"/>
    <dgm:cxn modelId="{188631E7-8F1C-4FBE-9177-C4D9CFCC34C2}" type="presParOf" srcId="{D08F8458-A737-4E1D-94E5-D758B479B0D5}" destId="{D2B7D681-E1F7-4AA1-9BEE-585D2CE1D308}" srcOrd="0" destOrd="0" presId="urn:microsoft.com/office/officeart/2018/2/layout/IconVerticalSolidList"/>
    <dgm:cxn modelId="{F95AAB3B-0DDA-44AD-A615-7A73012C2514}" type="presParOf" srcId="{D08F8458-A737-4E1D-94E5-D758B479B0D5}" destId="{0B1FAB22-0AFD-43C1-9C19-1626C13461E3}" srcOrd="1" destOrd="0" presId="urn:microsoft.com/office/officeart/2018/2/layout/IconVerticalSolidList"/>
    <dgm:cxn modelId="{CD9865B9-E09A-4E76-A82E-8A141753ABD2}" type="presParOf" srcId="{D08F8458-A737-4E1D-94E5-D758B479B0D5}" destId="{6A6FC08F-1244-47CA-AF90-4865F2CFF35A}" srcOrd="2" destOrd="0" presId="urn:microsoft.com/office/officeart/2018/2/layout/IconVerticalSolidList"/>
    <dgm:cxn modelId="{18205913-C126-4A30-90D6-CB20476D462C}" type="presParOf" srcId="{D08F8458-A737-4E1D-94E5-D758B479B0D5}" destId="{98664764-C65A-49EA-8A3A-336B8AD97A89}" srcOrd="3" destOrd="0" presId="urn:microsoft.com/office/officeart/2018/2/layout/IconVerticalSolidList"/>
    <dgm:cxn modelId="{A5432181-ABFA-4142-8CB7-F4901040BED7}" type="presParOf" srcId="{D83DDB75-E568-44CB-B44F-84FE9B27BF37}" destId="{DC2E1554-4F42-46BA-9376-3FC3F2794D73}" srcOrd="1" destOrd="0" presId="urn:microsoft.com/office/officeart/2018/2/layout/IconVerticalSolidList"/>
    <dgm:cxn modelId="{94DFCD8F-9B5D-44A6-8F39-0DE2492C3C7A}" type="presParOf" srcId="{D83DDB75-E568-44CB-B44F-84FE9B27BF37}" destId="{A5967A47-10CA-4D59-9C26-DBB947063B0C}" srcOrd="2" destOrd="0" presId="urn:microsoft.com/office/officeart/2018/2/layout/IconVerticalSolidList"/>
    <dgm:cxn modelId="{7DA42C14-99C5-46F0-843D-81B3C4468293}" type="presParOf" srcId="{A5967A47-10CA-4D59-9C26-DBB947063B0C}" destId="{BB8ABABA-7348-453C-9C3F-605FEBE8228B}" srcOrd="0" destOrd="0" presId="urn:microsoft.com/office/officeart/2018/2/layout/IconVerticalSolidList"/>
    <dgm:cxn modelId="{A97E16A0-EEEB-40D6-B6D4-9092A73C2DA4}" type="presParOf" srcId="{A5967A47-10CA-4D59-9C26-DBB947063B0C}" destId="{485AA15D-AE28-4FCD-9D8E-D0343E8B449C}" srcOrd="1" destOrd="0" presId="urn:microsoft.com/office/officeart/2018/2/layout/IconVerticalSolidList"/>
    <dgm:cxn modelId="{89CA2210-242A-4183-9813-A184D8A21D94}" type="presParOf" srcId="{A5967A47-10CA-4D59-9C26-DBB947063B0C}" destId="{B7999A18-C4A2-414F-8F34-05F290CBB8FB}" srcOrd="2" destOrd="0" presId="urn:microsoft.com/office/officeart/2018/2/layout/IconVerticalSolidList"/>
    <dgm:cxn modelId="{E8ED903A-D981-45E6-99CA-1CAACA2306E8}" type="presParOf" srcId="{A5967A47-10CA-4D59-9C26-DBB947063B0C}" destId="{469230DB-8776-4A5C-B0C1-BD13778F7B2A}" srcOrd="3" destOrd="0" presId="urn:microsoft.com/office/officeart/2018/2/layout/IconVerticalSolidList"/>
    <dgm:cxn modelId="{AB96E0EC-7D2C-433B-A902-8A391CDDDF25}" type="presParOf" srcId="{D83DDB75-E568-44CB-B44F-84FE9B27BF37}" destId="{14A3BDA9-EF6A-4AB4-890D-1E755FFD78D9}" srcOrd="3" destOrd="0" presId="urn:microsoft.com/office/officeart/2018/2/layout/IconVerticalSolidList"/>
    <dgm:cxn modelId="{0E6207DC-5A36-4E2E-94B0-AED6A12581E4}" type="presParOf" srcId="{D83DDB75-E568-44CB-B44F-84FE9B27BF37}" destId="{DAC109B1-9EF2-442F-8CBF-60B4A57BC831}" srcOrd="4" destOrd="0" presId="urn:microsoft.com/office/officeart/2018/2/layout/IconVerticalSolidList"/>
    <dgm:cxn modelId="{1E1438D1-A72B-426D-B6AC-C99489C6D757}" type="presParOf" srcId="{DAC109B1-9EF2-442F-8CBF-60B4A57BC831}" destId="{7B4A3022-7591-4079-B03E-C1B97F44172F}" srcOrd="0" destOrd="0" presId="urn:microsoft.com/office/officeart/2018/2/layout/IconVerticalSolidList"/>
    <dgm:cxn modelId="{3E22445C-2275-4EE4-8933-741AF93D7004}" type="presParOf" srcId="{DAC109B1-9EF2-442F-8CBF-60B4A57BC831}" destId="{7257A97A-76B8-4E6A-AB27-15879595736F}" srcOrd="1" destOrd="0" presId="urn:microsoft.com/office/officeart/2018/2/layout/IconVerticalSolidList"/>
    <dgm:cxn modelId="{1AE22CDC-FB04-44A5-B7F2-D44861561393}" type="presParOf" srcId="{DAC109B1-9EF2-442F-8CBF-60B4A57BC831}" destId="{8E19B7CC-9A69-482C-BD29-1499E4B370B2}" srcOrd="2" destOrd="0" presId="urn:microsoft.com/office/officeart/2018/2/layout/IconVerticalSolidList"/>
    <dgm:cxn modelId="{B1C5DBC8-9425-4399-AECD-1B95AD40499F}" type="presParOf" srcId="{DAC109B1-9EF2-442F-8CBF-60B4A57BC831}" destId="{6D3C4313-F9EE-42CB-9ED8-20BBFA6D1488}" srcOrd="3" destOrd="0" presId="urn:microsoft.com/office/officeart/2018/2/layout/IconVerticalSolidList"/>
    <dgm:cxn modelId="{58280267-47C7-4643-B25A-B7D02C3F704F}" type="presParOf" srcId="{D83DDB75-E568-44CB-B44F-84FE9B27BF37}" destId="{3C06BDA4-F7CF-47D3-9D21-36E61FA21B44}" srcOrd="5" destOrd="0" presId="urn:microsoft.com/office/officeart/2018/2/layout/IconVerticalSolidList"/>
    <dgm:cxn modelId="{C3A9F912-3F89-4D6D-8A01-CA0F0FDCA0A6}" type="presParOf" srcId="{D83DDB75-E568-44CB-B44F-84FE9B27BF37}" destId="{446F2C1C-8377-4597-896A-824DF7E0D513}" srcOrd="6" destOrd="0" presId="urn:microsoft.com/office/officeart/2018/2/layout/IconVerticalSolidList"/>
    <dgm:cxn modelId="{B3707FEC-10EC-40B6-9E14-5542AFFAF3A3}" type="presParOf" srcId="{446F2C1C-8377-4597-896A-824DF7E0D513}" destId="{8C52272D-3330-49F5-BE19-AD10594A3DF2}" srcOrd="0" destOrd="0" presId="urn:microsoft.com/office/officeart/2018/2/layout/IconVerticalSolidList"/>
    <dgm:cxn modelId="{CBD2F2FE-78ED-4445-B787-752028D9F02D}" type="presParOf" srcId="{446F2C1C-8377-4597-896A-824DF7E0D513}" destId="{0D05B68E-943C-481E-B5D8-1A6436502159}" srcOrd="1" destOrd="0" presId="urn:microsoft.com/office/officeart/2018/2/layout/IconVerticalSolidList"/>
    <dgm:cxn modelId="{779B9915-84D8-41D7-9C30-C6C0AE23FE3E}" type="presParOf" srcId="{446F2C1C-8377-4597-896A-824DF7E0D513}" destId="{2DF9CFA8-B7DE-443B-A923-69AA06F89076}" srcOrd="2" destOrd="0" presId="urn:microsoft.com/office/officeart/2018/2/layout/IconVerticalSolidList"/>
    <dgm:cxn modelId="{CC31DB61-8FD4-44BE-82F7-73E6751B5941}" type="presParOf" srcId="{446F2C1C-8377-4597-896A-824DF7E0D513}" destId="{6D2EF73C-4B3F-42F6-9C43-7947216EE720}" srcOrd="3" destOrd="0" presId="urn:microsoft.com/office/officeart/2018/2/layout/IconVerticalSolidList"/>
    <dgm:cxn modelId="{F01A897E-27F8-4BD2-AD1A-6C87E34D4412}" type="presParOf" srcId="{D83DDB75-E568-44CB-B44F-84FE9B27BF37}" destId="{5B5DE7B9-F0E9-4382-B1D2-A3623E1FCEBB}" srcOrd="7" destOrd="0" presId="urn:microsoft.com/office/officeart/2018/2/layout/IconVerticalSolidList"/>
    <dgm:cxn modelId="{05563D0C-A0A7-4C95-8EE6-56C72B9917E5}" type="presParOf" srcId="{D83DDB75-E568-44CB-B44F-84FE9B27BF37}" destId="{53B7B561-967D-47D7-8201-7DDED5832BC9}" srcOrd="8" destOrd="0" presId="urn:microsoft.com/office/officeart/2018/2/layout/IconVerticalSolidList"/>
    <dgm:cxn modelId="{345E2868-D57D-4519-ACDC-E6B1B12935E8}" type="presParOf" srcId="{53B7B561-967D-47D7-8201-7DDED5832BC9}" destId="{28E7BDD2-8D0B-4F1A-BC22-F88D28F7DF22}" srcOrd="0" destOrd="0" presId="urn:microsoft.com/office/officeart/2018/2/layout/IconVerticalSolidList"/>
    <dgm:cxn modelId="{80B35DB2-0EA0-4499-8A89-3101DAB26F78}" type="presParOf" srcId="{53B7B561-967D-47D7-8201-7DDED5832BC9}" destId="{72DA3CFD-E61D-4C9E-AA35-A4DE4CC989EB}" srcOrd="1" destOrd="0" presId="urn:microsoft.com/office/officeart/2018/2/layout/IconVerticalSolidList"/>
    <dgm:cxn modelId="{1A59C0DF-EF39-450D-9BA4-4BDDE3C0DA9A}" type="presParOf" srcId="{53B7B561-967D-47D7-8201-7DDED5832BC9}" destId="{7DF8539E-59D3-4CAE-8BFA-87217FC1385C}" srcOrd="2" destOrd="0" presId="urn:microsoft.com/office/officeart/2018/2/layout/IconVerticalSolidList"/>
    <dgm:cxn modelId="{D267CA12-B65B-4541-8B14-85F3FC6E001F}" type="presParOf" srcId="{53B7B561-967D-47D7-8201-7DDED5832BC9}" destId="{2364FDC3-177F-433C-812A-914B275E895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C9332E-2351-40DE-AA15-7644B26EFC4D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2FC17B3-08A5-4EC5-8032-3F99F68CD84F}">
      <dgm:prSet/>
      <dgm:spPr/>
      <dgm:t>
        <a:bodyPr/>
        <a:lstStyle/>
        <a:p>
          <a:r>
            <a:rPr lang="nl-NL" b="1"/>
            <a:t>minder energie via de voeding en meer energie verbruiken</a:t>
          </a:r>
          <a:endParaRPr lang="en-US"/>
        </a:p>
      </dgm:t>
    </dgm:pt>
    <dgm:pt modelId="{505DDBBB-0A10-4356-BB97-04E61243AD81}" type="parTrans" cxnId="{7E80A91C-D733-4CD1-AD83-FB1D84FA13FD}">
      <dgm:prSet/>
      <dgm:spPr/>
      <dgm:t>
        <a:bodyPr/>
        <a:lstStyle/>
        <a:p>
          <a:endParaRPr lang="en-US"/>
        </a:p>
      </dgm:t>
    </dgm:pt>
    <dgm:pt modelId="{098956AB-2599-4311-84C8-CC8FC5664761}" type="sibTrans" cxnId="{7E80A91C-D733-4CD1-AD83-FB1D84FA13FD}">
      <dgm:prSet/>
      <dgm:spPr/>
      <dgm:t>
        <a:bodyPr/>
        <a:lstStyle/>
        <a:p>
          <a:endParaRPr lang="en-US"/>
        </a:p>
      </dgm:t>
    </dgm:pt>
    <dgm:pt modelId="{A1566ECD-344F-4D4E-AC72-DDDDCC617C19}">
      <dgm:prSet/>
      <dgm:spPr/>
      <dgm:t>
        <a:bodyPr/>
        <a:lstStyle/>
        <a:p>
          <a:r>
            <a:rPr lang="nl-NL" b="1"/>
            <a:t>weinig energieleverende stoffen (vet, koolhydraten, alcohol)</a:t>
          </a:r>
          <a:endParaRPr lang="en-US"/>
        </a:p>
      </dgm:t>
    </dgm:pt>
    <dgm:pt modelId="{4F655BA0-9D0E-4C0A-84E3-3025D88D2024}" type="parTrans" cxnId="{73AA7082-D463-4C17-AEE2-9070BBD9E9E9}">
      <dgm:prSet/>
      <dgm:spPr/>
      <dgm:t>
        <a:bodyPr/>
        <a:lstStyle/>
        <a:p>
          <a:endParaRPr lang="en-US"/>
        </a:p>
      </dgm:t>
    </dgm:pt>
    <dgm:pt modelId="{A9ABB3C8-352F-48B8-86EF-B3BDC5DB73AD}" type="sibTrans" cxnId="{73AA7082-D463-4C17-AEE2-9070BBD9E9E9}">
      <dgm:prSet/>
      <dgm:spPr/>
      <dgm:t>
        <a:bodyPr/>
        <a:lstStyle/>
        <a:p>
          <a:endParaRPr lang="en-US"/>
        </a:p>
      </dgm:t>
    </dgm:pt>
    <dgm:pt modelId="{C9912109-81A1-421B-8DFF-5457D3683D36}">
      <dgm:prSet/>
      <dgm:spPr/>
      <dgm:t>
        <a:bodyPr/>
        <a:lstStyle/>
        <a:p>
          <a:r>
            <a:rPr lang="nl-NL" b="1"/>
            <a:t>veel verbruiken door bewegen		</a:t>
          </a:r>
          <a:endParaRPr lang="en-US"/>
        </a:p>
      </dgm:t>
    </dgm:pt>
    <dgm:pt modelId="{171DCE52-DE18-491B-80FC-5D2A177C2AF5}" type="parTrans" cxnId="{31E869AF-038B-44C7-92B6-CC9F586C8666}">
      <dgm:prSet/>
      <dgm:spPr/>
      <dgm:t>
        <a:bodyPr/>
        <a:lstStyle/>
        <a:p>
          <a:endParaRPr lang="en-US"/>
        </a:p>
      </dgm:t>
    </dgm:pt>
    <dgm:pt modelId="{BC15C121-D8A0-47A6-AD87-13690B37B4B9}" type="sibTrans" cxnId="{31E869AF-038B-44C7-92B6-CC9F586C8666}">
      <dgm:prSet/>
      <dgm:spPr/>
      <dgm:t>
        <a:bodyPr/>
        <a:lstStyle/>
        <a:p>
          <a:endParaRPr lang="en-US"/>
        </a:p>
      </dgm:t>
    </dgm:pt>
    <dgm:pt modelId="{3203ACAA-E72F-4089-9C25-9BD5FCAC4CD3}">
      <dgm:prSet/>
      <dgm:spPr/>
      <dgm:t>
        <a:bodyPr/>
        <a:lstStyle/>
        <a:p>
          <a:r>
            <a:rPr lang="nl-NL" b="1"/>
            <a:t>veel vezels en water drinken</a:t>
          </a:r>
          <a:endParaRPr lang="en-US"/>
        </a:p>
      </dgm:t>
    </dgm:pt>
    <dgm:pt modelId="{85A2969D-6FDB-4C15-A529-334C2672CFDD}" type="parTrans" cxnId="{A948DF0F-4517-4726-B0A4-E449CBCB612C}">
      <dgm:prSet/>
      <dgm:spPr/>
      <dgm:t>
        <a:bodyPr/>
        <a:lstStyle/>
        <a:p>
          <a:endParaRPr lang="en-US"/>
        </a:p>
      </dgm:t>
    </dgm:pt>
    <dgm:pt modelId="{3859E6D0-AB3A-45F6-8CD2-1833127757D0}" type="sibTrans" cxnId="{A948DF0F-4517-4726-B0A4-E449CBCB612C}">
      <dgm:prSet/>
      <dgm:spPr/>
      <dgm:t>
        <a:bodyPr/>
        <a:lstStyle/>
        <a:p>
          <a:endParaRPr lang="en-US"/>
        </a:p>
      </dgm:t>
    </dgm:pt>
    <dgm:pt modelId="{1345886B-9D6A-4B37-A6B5-6D2E97373D51}">
      <dgm:prSet/>
      <dgm:spPr/>
      <dgm:t>
        <a:bodyPr/>
        <a:lstStyle/>
        <a:p>
          <a:r>
            <a:rPr lang="nl-NL" b="1"/>
            <a:t>eet langzaam en kauw goed</a:t>
          </a:r>
          <a:endParaRPr lang="en-US"/>
        </a:p>
      </dgm:t>
    </dgm:pt>
    <dgm:pt modelId="{92ABF583-8F02-4600-8E20-23B178D87A7F}" type="parTrans" cxnId="{0661C67C-D600-4849-ACD0-F58D123ADCE8}">
      <dgm:prSet/>
      <dgm:spPr/>
      <dgm:t>
        <a:bodyPr/>
        <a:lstStyle/>
        <a:p>
          <a:endParaRPr lang="en-US"/>
        </a:p>
      </dgm:t>
    </dgm:pt>
    <dgm:pt modelId="{94B6F7C5-AD9E-4810-AA24-24F143763CD6}" type="sibTrans" cxnId="{0661C67C-D600-4849-ACD0-F58D123ADCE8}">
      <dgm:prSet/>
      <dgm:spPr/>
      <dgm:t>
        <a:bodyPr/>
        <a:lstStyle/>
        <a:p>
          <a:endParaRPr lang="en-US"/>
        </a:p>
      </dgm:t>
    </dgm:pt>
    <dgm:pt modelId="{A524C803-0A84-489D-9BE0-3A96E0511519}">
      <dgm:prSet/>
      <dgm:spPr/>
      <dgm:t>
        <a:bodyPr/>
        <a:lstStyle/>
        <a:p>
          <a:r>
            <a:rPr lang="nl-NL" b="1"/>
            <a:t>eet op vaste tijden en plaatsen</a:t>
          </a:r>
          <a:endParaRPr lang="en-US"/>
        </a:p>
      </dgm:t>
    </dgm:pt>
    <dgm:pt modelId="{2F7ECC08-0254-4608-A82C-611669143518}" type="parTrans" cxnId="{DE27517E-399E-47C1-8FFE-8182C9321CD8}">
      <dgm:prSet/>
      <dgm:spPr/>
      <dgm:t>
        <a:bodyPr/>
        <a:lstStyle/>
        <a:p>
          <a:endParaRPr lang="en-US"/>
        </a:p>
      </dgm:t>
    </dgm:pt>
    <dgm:pt modelId="{A409C214-92F6-4126-A347-C52460F60B24}" type="sibTrans" cxnId="{DE27517E-399E-47C1-8FFE-8182C9321CD8}">
      <dgm:prSet/>
      <dgm:spPr/>
      <dgm:t>
        <a:bodyPr/>
        <a:lstStyle/>
        <a:p>
          <a:endParaRPr lang="en-US"/>
        </a:p>
      </dgm:t>
    </dgm:pt>
    <dgm:pt modelId="{CB9AC5FE-95BB-4AC3-AA5D-06B64DBA9517}" type="pres">
      <dgm:prSet presAssocID="{6CC9332E-2351-40DE-AA15-7644B26EFC4D}" presName="Name0" presStyleCnt="0">
        <dgm:presLayoutVars>
          <dgm:dir/>
          <dgm:resizeHandles val="exact"/>
        </dgm:presLayoutVars>
      </dgm:prSet>
      <dgm:spPr/>
    </dgm:pt>
    <dgm:pt modelId="{B995EC55-0A63-46D6-97E4-13477D26D813}" type="pres">
      <dgm:prSet presAssocID="{F2FC17B3-08A5-4EC5-8032-3F99F68CD84F}" presName="node" presStyleLbl="node1" presStyleIdx="0" presStyleCnt="6">
        <dgm:presLayoutVars>
          <dgm:bulletEnabled val="1"/>
        </dgm:presLayoutVars>
      </dgm:prSet>
      <dgm:spPr/>
    </dgm:pt>
    <dgm:pt modelId="{39C03449-EAE3-4757-8BAF-740627956010}" type="pres">
      <dgm:prSet presAssocID="{098956AB-2599-4311-84C8-CC8FC5664761}" presName="sibTrans" presStyleLbl="sibTrans1D1" presStyleIdx="0" presStyleCnt="5"/>
      <dgm:spPr/>
    </dgm:pt>
    <dgm:pt modelId="{20630C03-B5CE-45A7-91F5-D749D389EBC4}" type="pres">
      <dgm:prSet presAssocID="{098956AB-2599-4311-84C8-CC8FC5664761}" presName="connectorText" presStyleLbl="sibTrans1D1" presStyleIdx="0" presStyleCnt="5"/>
      <dgm:spPr/>
    </dgm:pt>
    <dgm:pt modelId="{6BB5CCA2-824E-49D4-B7C1-D8AD01322857}" type="pres">
      <dgm:prSet presAssocID="{A1566ECD-344F-4D4E-AC72-DDDDCC617C19}" presName="node" presStyleLbl="node1" presStyleIdx="1" presStyleCnt="6">
        <dgm:presLayoutVars>
          <dgm:bulletEnabled val="1"/>
        </dgm:presLayoutVars>
      </dgm:prSet>
      <dgm:spPr/>
    </dgm:pt>
    <dgm:pt modelId="{03A6784A-B429-473F-A87F-C41291CDA67E}" type="pres">
      <dgm:prSet presAssocID="{A9ABB3C8-352F-48B8-86EF-B3BDC5DB73AD}" presName="sibTrans" presStyleLbl="sibTrans1D1" presStyleIdx="1" presStyleCnt="5"/>
      <dgm:spPr/>
    </dgm:pt>
    <dgm:pt modelId="{ACDDC1DE-C445-4E22-8F78-E84D9540DF84}" type="pres">
      <dgm:prSet presAssocID="{A9ABB3C8-352F-48B8-86EF-B3BDC5DB73AD}" presName="connectorText" presStyleLbl="sibTrans1D1" presStyleIdx="1" presStyleCnt="5"/>
      <dgm:spPr/>
    </dgm:pt>
    <dgm:pt modelId="{1640C72A-F49F-4CC9-844F-3C6845A17720}" type="pres">
      <dgm:prSet presAssocID="{C9912109-81A1-421B-8DFF-5457D3683D36}" presName="node" presStyleLbl="node1" presStyleIdx="2" presStyleCnt="6">
        <dgm:presLayoutVars>
          <dgm:bulletEnabled val="1"/>
        </dgm:presLayoutVars>
      </dgm:prSet>
      <dgm:spPr/>
    </dgm:pt>
    <dgm:pt modelId="{C2F2C40B-4756-4A4F-BAF6-D0E463836837}" type="pres">
      <dgm:prSet presAssocID="{BC15C121-D8A0-47A6-AD87-13690B37B4B9}" presName="sibTrans" presStyleLbl="sibTrans1D1" presStyleIdx="2" presStyleCnt="5"/>
      <dgm:spPr/>
    </dgm:pt>
    <dgm:pt modelId="{3D234531-CD0F-4694-8724-47A8FDF4F3DE}" type="pres">
      <dgm:prSet presAssocID="{BC15C121-D8A0-47A6-AD87-13690B37B4B9}" presName="connectorText" presStyleLbl="sibTrans1D1" presStyleIdx="2" presStyleCnt="5"/>
      <dgm:spPr/>
    </dgm:pt>
    <dgm:pt modelId="{4284CC3B-01BE-4AA8-BB27-A292292E931E}" type="pres">
      <dgm:prSet presAssocID="{3203ACAA-E72F-4089-9C25-9BD5FCAC4CD3}" presName="node" presStyleLbl="node1" presStyleIdx="3" presStyleCnt="6">
        <dgm:presLayoutVars>
          <dgm:bulletEnabled val="1"/>
        </dgm:presLayoutVars>
      </dgm:prSet>
      <dgm:spPr/>
    </dgm:pt>
    <dgm:pt modelId="{CE2447FB-3EB0-4BDA-AF32-EBEF87841F7C}" type="pres">
      <dgm:prSet presAssocID="{3859E6D0-AB3A-45F6-8CD2-1833127757D0}" presName="sibTrans" presStyleLbl="sibTrans1D1" presStyleIdx="3" presStyleCnt="5"/>
      <dgm:spPr/>
    </dgm:pt>
    <dgm:pt modelId="{8CD8F637-D3EF-4FAA-9866-749C776110C1}" type="pres">
      <dgm:prSet presAssocID="{3859E6D0-AB3A-45F6-8CD2-1833127757D0}" presName="connectorText" presStyleLbl="sibTrans1D1" presStyleIdx="3" presStyleCnt="5"/>
      <dgm:spPr/>
    </dgm:pt>
    <dgm:pt modelId="{4D040B51-1662-41D6-BA36-EBA7AFE5F555}" type="pres">
      <dgm:prSet presAssocID="{1345886B-9D6A-4B37-A6B5-6D2E97373D51}" presName="node" presStyleLbl="node1" presStyleIdx="4" presStyleCnt="6">
        <dgm:presLayoutVars>
          <dgm:bulletEnabled val="1"/>
        </dgm:presLayoutVars>
      </dgm:prSet>
      <dgm:spPr/>
    </dgm:pt>
    <dgm:pt modelId="{0C9A656A-3D4F-406D-8B6F-BA212EB53143}" type="pres">
      <dgm:prSet presAssocID="{94B6F7C5-AD9E-4810-AA24-24F143763CD6}" presName="sibTrans" presStyleLbl="sibTrans1D1" presStyleIdx="4" presStyleCnt="5"/>
      <dgm:spPr/>
    </dgm:pt>
    <dgm:pt modelId="{77E6EFE3-DA22-432B-843F-9FE7677D5FE1}" type="pres">
      <dgm:prSet presAssocID="{94B6F7C5-AD9E-4810-AA24-24F143763CD6}" presName="connectorText" presStyleLbl="sibTrans1D1" presStyleIdx="4" presStyleCnt="5"/>
      <dgm:spPr/>
    </dgm:pt>
    <dgm:pt modelId="{7584FC48-03B6-4919-A57A-04F9D56D066E}" type="pres">
      <dgm:prSet presAssocID="{A524C803-0A84-489D-9BE0-3A96E0511519}" presName="node" presStyleLbl="node1" presStyleIdx="5" presStyleCnt="6">
        <dgm:presLayoutVars>
          <dgm:bulletEnabled val="1"/>
        </dgm:presLayoutVars>
      </dgm:prSet>
      <dgm:spPr/>
    </dgm:pt>
  </dgm:ptLst>
  <dgm:cxnLst>
    <dgm:cxn modelId="{58AECA0C-162F-4F56-8018-98DC9E16ABFC}" type="presOf" srcId="{A1566ECD-344F-4D4E-AC72-DDDDCC617C19}" destId="{6BB5CCA2-824E-49D4-B7C1-D8AD01322857}" srcOrd="0" destOrd="0" presId="urn:microsoft.com/office/officeart/2016/7/layout/RepeatingBendingProcessNew"/>
    <dgm:cxn modelId="{63DB140F-010F-425F-BD76-9254F0398CDC}" type="presOf" srcId="{F2FC17B3-08A5-4EC5-8032-3F99F68CD84F}" destId="{B995EC55-0A63-46D6-97E4-13477D26D813}" srcOrd="0" destOrd="0" presId="urn:microsoft.com/office/officeart/2016/7/layout/RepeatingBendingProcessNew"/>
    <dgm:cxn modelId="{A948DF0F-4517-4726-B0A4-E449CBCB612C}" srcId="{6CC9332E-2351-40DE-AA15-7644B26EFC4D}" destId="{3203ACAA-E72F-4089-9C25-9BD5FCAC4CD3}" srcOrd="3" destOrd="0" parTransId="{85A2969D-6FDB-4C15-A529-334C2672CFDD}" sibTransId="{3859E6D0-AB3A-45F6-8CD2-1833127757D0}"/>
    <dgm:cxn modelId="{B9C9E313-FE25-42AC-B327-73034C384D94}" type="presOf" srcId="{6CC9332E-2351-40DE-AA15-7644B26EFC4D}" destId="{CB9AC5FE-95BB-4AC3-AA5D-06B64DBA9517}" srcOrd="0" destOrd="0" presId="urn:microsoft.com/office/officeart/2016/7/layout/RepeatingBendingProcessNew"/>
    <dgm:cxn modelId="{7E80A91C-D733-4CD1-AD83-FB1D84FA13FD}" srcId="{6CC9332E-2351-40DE-AA15-7644B26EFC4D}" destId="{F2FC17B3-08A5-4EC5-8032-3F99F68CD84F}" srcOrd="0" destOrd="0" parTransId="{505DDBBB-0A10-4356-BB97-04E61243AD81}" sibTransId="{098956AB-2599-4311-84C8-CC8FC5664761}"/>
    <dgm:cxn modelId="{A6F5F43B-95FE-4B56-BDB8-61339E423932}" type="presOf" srcId="{1345886B-9D6A-4B37-A6B5-6D2E97373D51}" destId="{4D040B51-1662-41D6-BA36-EBA7AFE5F555}" srcOrd="0" destOrd="0" presId="urn:microsoft.com/office/officeart/2016/7/layout/RepeatingBendingProcessNew"/>
    <dgm:cxn modelId="{A90AB464-97CC-4056-A4A8-7C00A41714FC}" type="presOf" srcId="{94B6F7C5-AD9E-4810-AA24-24F143763CD6}" destId="{0C9A656A-3D4F-406D-8B6F-BA212EB53143}" srcOrd="0" destOrd="0" presId="urn:microsoft.com/office/officeart/2016/7/layout/RepeatingBendingProcessNew"/>
    <dgm:cxn modelId="{B4412C66-F0BD-4DD5-9C08-9DD794C5B192}" type="presOf" srcId="{A524C803-0A84-489D-9BE0-3A96E0511519}" destId="{7584FC48-03B6-4919-A57A-04F9D56D066E}" srcOrd="0" destOrd="0" presId="urn:microsoft.com/office/officeart/2016/7/layout/RepeatingBendingProcessNew"/>
    <dgm:cxn modelId="{E4CE7067-1C71-49FC-B701-1B3441E7BA2A}" type="presOf" srcId="{098956AB-2599-4311-84C8-CC8FC5664761}" destId="{39C03449-EAE3-4757-8BAF-740627956010}" srcOrd="0" destOrd="0" presId="urn:microsoft.com/office/officeart/2016/7/layout/RepeatingBendingProcessNew"/>
    <dgm:cxn modelId="{6E1B2D49-CBB7-4D1B-9FBD-F929A0154647}" type="presOf" srcId="{C9912109-81A1-421B-8DFF-5457D3683D36}" destId="{1640C72A-F49F-4CC9-844F-3C6845A17720}" srcOrd="0" destOrd="0" presId="urn:microsoft.com/office/officeart/2016/7/layout/RepeatingBendingProcessNew"/>
    <dgm:cxn modelId="{523C9F6C-6420-4DEB-8A8F-928736A6F33F}" type="presOf" srcId="{3859E6D0-AB3A-45F6-8CD2-1833127757D0}" destId="{CE2447FB-3EB0-4BDA-AF32-EBEF87841F7C}" srcOrd="0" destOrd="0" presId="urn:microsoft.com/office/officeart/2016/7/layout/RepeatingBendingProcessNew"/>
    <dgm:cxn modelId="{28DC7670-F689-4159-BC07-442B881CC3FA}" type="presOf" srcId="{3859E6D0-AB3A-45F6-8CD2-1833127757D0}" destId="{8CD8F637-D3EF-4FAA-9866-749C776110C1}" srcOrd="1" destOrd="0" presId="urn:microsoft.com/office/officeart/2016/7/layout/RepeatingBendingProcessNew"/>
    <dgm:cxn modelId="{D45D5359-801D-40DE-8702-C3602E8AD906}" type="presOf" srcId="{A9ABB3C8-352F-48B8-86EF-B3BDC5DB73AD}" destId="{ACDDC1DE-C445-4E22-8F78-E84D9540DF84}" srcOrd="1" destOrd="0" presId="urn:microsoft.com/office/officeart/2016/7/layout/RepeatingBendingProcessNew"/>
    <dgm:cxn modelId="{0661C67C-D600-4849-ACD0-F58D123ADCE8}" srcId="{6CC9332E-2351-40DE-AA15-7644B26EFC4D}" destId="{1345886B-9D6A-4B37-A6B5-6D2E97373D51}" srcOrd="4" destOrd="0" parTransId="{92ABF583-8F02-4600-8E20-23B178D87A7F}" sibTransId="{94B6F7C5-AD9E-4810-AA24-24F143763CD6}"/>
    <dgm:cxn modelId="{DE27517E-399E-47C1-8FFE-8182C9321CD8}" srcId="{6CC9332E-2351-40DE-AA15-7644B26EFC4D}" destId="{A524C803-0A84-489D-9BE0-3A96E0511519}" srcOrd="5" destOrd="0" parTransId="{2F7ECC08-0254-4608-A82C-611669143518}" sibTransId="{A409C214-92F6-4126-A347-C52460F60B24}"/>
    <dgm:cxn modelId="{93034480-10B4-442E-950D-FD052177A620}" type="presOf" srcId="{A9ABB3C8-352F-48B8-86EF-B3BDC5DB73AD}" destId="{03A6784A-B429-473F-A87F-C41291CDA67E}" srcOrd="0" destOrd="0" presId="urn:microsoft.com/office/officeart/2016/7/layout/RepeatingBendingProcessNew"/>
    <dgm:cxn modelId="{584E1281-B2AD-4B00-BC4B-E0A700B68B9C}" type="presOf" srcId="{BC15C121-D8A0-47A6-AD87-13690B37B4B9}" destId="{C2F2C40B-4756-4A4F-BAF6-D0E463836837}" srcOrd="0" destOrd="0" presId="urn:microsoft.com/office/officeart/2016/7/layout/RepeatingBendingProcessNew"/>
    <dgm:cxn modelId="{73AA7082-D463-4C17-AEE2-9070BBD9E9E9}" srcId="{6CC9332E-2351-40DE-AA15-7644B26EFC4D}" destId="{A1566ECD-344F-4D4E-AC72-DDDDCC617C19}" srcOrd="1" destOrd="0" parTransId="{4F655BA0-9D0E-4C0A-84E3-3025D88D2024}" sibTransId="{A9ABB3C8-352F-48B8-86EF-B3BDC5DB73AD}"/>
    <dgm:cxn modelId="{31E869AF-038B-44C7-92B6-CC9F586C8666}" srcId="{6CC9332E-2351-40DE-AA15-7644B26EFC4D}" destId="{C9912109-81A1-421B-8DFF-5457D3683D36}" srcOrd="2" destOrd="0" parTransId="{171DCE52-DE18-491B-80FC-5D2A177C2AF5}" sibTransId="{BC15C121-D8A0-47A6-AD87-13690B37B4B9}"/>
    <dgm:cxn modelId="{DCA516D6-ECE3-4FC8-915F-609E98E3141A}" type="presOf" srcId="{BC15C121-D8A0-47A6-AD87-13690B37B4B9}" destId="{3D234531-CD0F-4694-8724-47A8FDF4F3DE}" srcOrd="1" destOrd="0" presId="urn:microsoft.com/office/officeart/2016/7/layout/RepeatingBendingProcessNew"/>
    <dgm:cxn modelId="{D4FFD7F4-0AFD-4F5C-8EBA-B78F9F1D8BFB}" type="presOf" srcId="{94B6F7C5-AD9E-4810-AA24-24F143763CD6}" destId="{77E6EFE3-DA22-432B-843F-9FE7677D5FE1}" srcOrd="1" destOrd="0" presId="urn:microsoft.com/office/officeart/2016/7/layout/RepeatingBendingProcessNew"/>
    <dgm:cxn modelId="{9BBF1AF9-2C2B-4BBE-90FB-C88CD931DADD}" type="presOf" srcId="{3203ACAA-E72F-4089-9C25-9BD5FCAC4CD3}" destId="{4284CC3B-01BE-4AA8-BB27-A292292E931E}" srcOrd="0" destOrd="0" presId="urn:microsoft.com/office/officeart/2016/7/layout/RepeatingBendingProcessNew"/>
    <dgm:cxn modelId="{004D3EFE-8283-46D5-A1F2-F8412CA3716F}" type="presOf" srcId="{098956AB-2599-4311-84C8-CC8FC5664761}" destId="{20630C03-B5CE-45A7-91F5-D749D389EBC4}" srcOrd="1" destOrd="0" presId="urn:microsoft.com/office/officeart/2016/7/layout/RepeatingBendingProcessNew"/>
    <dgm:cxn modelId="{AF983A3D-A528-4704-AE7D-688D71EB0556}" type="presParOf" srcId="{CB9AC5FE-95BB-4AC3-AA5D-06B64DBA9517}" destId="{B995EC55-0A63-46D6-97E4-13477D26D813}" srcOrd="0" destOrd="0" presId="urn:microsoft.com/office/officeart/2016/7/layout/RepeatingBendingProcessNew"/>
    <dgm:cxn modelId="{F554D9B6-63F1-428D-A126-3A6BE957AB3E}" type="presParOf" srcId="{CB9AC5FE-95BB-4AC3-AA5D-06B64DBA9517}" destId="{39C03449-EAE3-4757-8BAF-740627956010}" srcOrd="1" destOrd="0" presId="urn:microsoft.com/office/officeart/2016/7/layout/RepeatingBendingProcessNew"/>
    <dgm:cxn modelId="{D8B5CAAC-154B-4042-8651-85FF30532D8C}" type="presParOf" srcId="{39C03449-EAE3-4757-8BAF-740627956010}" destId="{20630C03-B5CE-45A7-91F5-D749D389EBC4}" srcOrd="0" destOrd="0" presId="urn:microsoft.com/office/officeart/2016/7/layout/RepeatingBendingProcessNew"/>
    <dgm:cxn modelId="{602794BA-8B59-4B3F-A7C5-78CA3024229F}" type="presParOf" srcId="{CB9AC5FE-95BB-4AC3-AA5D-06B64DBA9517}" destId="{6BB5CCA2-824E-49D4-B7C1-D8AD01322857}" srcOrd="2" destOrd="0" presId="urn:microsoft.com/office/officeart/2016/7/layout/RepeatingBendingProcessNew"/>
    <dgm:cxn modelId="{C3A6AE8D-D668-4E98-940B-8ACADB332587}" type="presParOf" srcId="{CB9AC5FE-95BB-4AC3-AA5D-06B64DBA9517}" destId="{03A6784A-B429-473F-A87F-C41291CDA67E}" srcOrd="3" destOrd="0" presId="urn:microsoft.com/office/officeart/2016/7/layout/RepeatingBendingProcessNew"/>
    <dgm:cxn modelId="{32565190-941B-45F8-B565-44D0DAD046C4}" type="presParOf" srcId="{03A6784A-B429-473F-A87F-C41291CDA67E}" destId="{ACDDC1DE-C445-4E22-8F78-E84D9540DF84}" srcOrd="0" destOrd="0" presId="urn:microsoft.com/office/officeart/2016/7/layout/RepeatingBendingProcessNew"/>
    <dgm:cxn modelId="{F112B602-B987-4918-AE2F-E63D79341CF6}" type="presParOf" srcId="{CB9AC5FE-95BB-4AC3-AA5D-06B64DBA9517}" destId="{1640C72A-F49F-4CC9-844F-3C6845A17720}" srcOrd="4" destOrd="0" presId="urn:microsoft.com/office/officeart/2016/7/layout/RepeatingBendingProcessNew"/>
    <dgm:cxn modelId="{89561653-354B-468C-9545-D0BFB3F73B84}" type="presParOf" srcId="{CB9AC5FE-95BB-4AC3-AA5D-06B64DBA9517}" destId="{C2F2C40B-4756-4A4F-BAF6-D0E463836837}" srcOrd="5" destOrd="0" presId="urn:microsoft.com/office/officeart/2016/7/layout/RepeatingBendingProcessNew"/>
    <dgm:cxn modelId="{5C266DDD-0829-4DB6-9902-EC3756441198}" type="presParOf" srcId="{C2F2C40B-4756-4A4F-BAF6-D0E463836837}" destId="{3D234531-CD0F-4694-8724-47A8FDF4F3DE}" srcOrd="0" destOrd="0" presId="urn:microsoft.com/office/officeart/2016/7/layout/RepeatingBendingProcessNew"/>
    <dgm:cxn modelId="{B3905E54-D7A6-4E18-A779-CBF92F3407EC}" type="presParOf" srcId="{CB9AC5FE-95BB-4AC3-AA5D-06B64DBA9517}" destId="{4284CC3B-01BE-4AA8-BB27-A292292E931E}" srcOrd="6" destOrd="0" presId="urn:microsoft.com/office/officeart/2016/7/layout/RepeatingBendingProcessNew"/>
    <dgm:cxn modelId="{3E17FE64-9F11-4BDC-840B-DC9552D966E8}" type="presParOf" srcId="{CB9AC5FE-95BB-4AC3-AA5D-06B64DBA9517}" destId="{CE2447FB-3EB0-4BDA-AF32-EBEF87841F7C}" srcOrd="7" destOrd="0" presId="urn:microsoft.com/office/officeart/2016/7/layout/RepeatingBendingProcessNew"/>
    <dgm:cxn modelId="{4F91684B-A29A-4A14-BA2F-2705C3A14E9A}" type="presParOf" srcId="{CE2447FB-3EB0-4BDA-AF32-EBEF87841F7C}" destId="{8CD8F637-D3EF-4FAA-9866-749C776110C1}" srcOrd="0" destOrd="0" presId="urn:microsoft.com/office/officeart/2016/7/layout/RepeatingBendingProcessNew"/>
    <dgm:cxn modelId="{603C5D13-1978-40E7-94A5-68F31589B975}" type="presParOf" srcId="{CB9AC5FE-95BB-4AC3-AA5D-06B64DBA9517}" destId="{4D040B51-1662-41D6-BA36-EBA7AFE5F555}" srcOrd="8" destOrd="0" presId="urn:microsoft.com/office/officeart/2016/7/layout/RepeatingBendingProcessNew"/>
    <dgm:cxn modelId="{3FBB13E0-82D5-417F-8353-55B69B34C45D}" type="presParOf" srcId="{CB9AC5FE-95BB-4AC3-AA5D-06B64DBA9517}" destId="{0C9A656A-3D4F-406D-8B6F-BA212EB53143}" srcOrd="9" destOrd="0" presId="urn:microsoft.com/office/officeart/2016/7/layout/RepeatingBendingProcessNew"/>
    <dgm:cxn modelId="{8A18B526-7CF0-4FC0-8CA1-8BB0D27AA71E}" type="presParOf" srcId="{0C9A656A-3D4F-406D-8B6F-BA212EB53143}" destId="{77E6EFE3-DA22-432B-843F-9FE7677D5FE1}" srcOrd="0" destOrd="0" presId="urn:microsoft.com/office/officeart/2016/7/layout/RepeatingBendingProcessNew"/>
    <dgm:cxn modelId="{9DAD205A-4186-442C-BFBE-42C586512C20}" type="presParOf" srcId="{CB9AC5FE-95BB-4AC3-AA5D-06B64DBA9517}" destId="{7584FC48-03B6-4919-A57A-04F9D56D066E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D0F3DF-355A-4AEC-91CB-9233ADCAEC6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DF1896F-C9C6-42E4-BEA7-1E36749F952C}">
      <dgm:prSet/>
      <dgm:spPr/>
      <dgm:t>
        <a:bodyPr/>
        <a:lstStyle/>
        <a:p>
          <a:r>
            <a:rPr lang="nl-NL" b="1"/>
            <a:t>energieverrijkt, </a:t>
          </a:r>
          <a:endParaRPr lang="en-US"/>
        </a:p>
      </dgm:t>
    </dgm:pt>
    <dgm:pt modelId="{85661EE2-79B5-492B-8FE6-1750898B340A}" type="parTrans" cxnId="{011321F5-CE43-4A2A-9D4C-03F63283607C}">
      <dgm:prSet/>
      <dgm:spPr/>
      <dgm:t>
        <a:bodyPr/>
        <a:lstStyle/>
        <a:p>
          <a:endParaRPr lang="en-US"/>
        </a:p>
      </dgm:t>
    </dgm:pt>
    <dgm:pt modelId="{093A7877-23FB-4DE0-9D2F-DDF12C3CBC84}" type="sibTrans" cxnId="{011321F5-CE43-4A2A-9D4C-03F63283607C}">
      <dgm:prSet/>
      <dgm:spPr/>
      <dgm:t>
        <a:bodyPr/>
        <a:lstStyle/>
        <a:p>
          <a:endParaRPr lang="en-US"/>
        </a:p>
      </dgm:t>
    </dgm:pt>
    <dgm:pt modelId="{A5287A5F-A18D-49D3-8B9D-B83475B09188}">
      <dgm:prSet/>
      <dgm:spPr/>
      <dgm:t>
        <a:bodyPr/>
        <a:lstStyle/>
        <a:p>
          <a:r>
            <a:rPr lang="nl-NL" b="1"/>
            <a:t>eiwitverrijkt, </a:t>
          </a:r>
          <a:endParaRPr lang="en-US"/>
        </a:p>
      </dgm:t>
    </dgm:pt>
    <dgm:pt modelId="{C4F74D3F-B56A-4C10-B406-A69D34BB3C34}" type="parTrans" cxnId="{8D176C1D-6C45-4F1B-B3DC-FC29A750763B}">
      <dgm:prSet/>
      <dgm:spPr/>
      <dgm:t>
        <a:bodyPr/>
        <a:lstStyle/>
        <a:p>
          <a:endParaRPr lang="en-US"/>
        </a:p>
      </dgm:t>
    </dgm:pt>
    <dgm:pt modelId="{85808621-1132-43CD-98F2-19EBC5712D5A}" type="sibTrans" cxnId="{8D176C1D-6C45-4F1B-B3DC-FC29A750763B}">
      <dgm:prSet/>
      <dgm:spPr/>
      <dgm:t>
        <a:bodyPr/>
        <a:lstStyle/>
        <a:p>
          <a:endParaRPr lang="en-US"/>
        </a:p>
      </dgm:t>
    </dgm:pt>
    <dgm:pt modelId="{E6F90E61-7C7A-4941-82F0-745D019510C0}">
      <dgm:prSet/>
      <dgm:spPr/>
      <dgm:t>
        <a:bodyPr/>
        <a:lstStyle/>
        <a:p>
          <a:r>
            <a:rPr lang="nl-NL" b="1"/>
            <a:t>vezelverrijkt</a:t>
          </a:r>
          <a:endParaRPr lang="en-US"/>
        </a:p>
      </dgm:t>
    </dgm:pt>
    <dgm:pt modelId="{8BBE3157-645D-4C04-A0D1-48C6581B6F7A}" type="parTrans" cxnId="{6BB15E93-58B0-4E1B-ACF3-48792D79DC95}">
      <dgm:prSet/>
      <dgm:spPr/>
      <dgm:t>
        <a:bodyPr/>
        <a:lstStyle/>
        <a:p>
          <a:endParaRPr lang="en-US"/>
        </a:p>
      </dgm:t>
    </dgm:pt>
    <dgm:pt modelId="{33EFE896-D15B-42D0-8FA7-3E90B608ECB2}" type="sibTrans" cxnId="{6BB15E93-58B0-4E1B-ACF3-48792D79DC95}">
      <dgm:prSet/>
      <dgm:spPr/>
      <dgm:t>
        <a:bodyPr/>
        <a:lstStyle/>
        <a:p>
          <a:endParaRPr lang="en-US"/>
        </a:p>
      </dgm:t>
    </dgm:pt>
    <dgm:pt modelId="{A87130C8-9272-4029-AF6A-87D03FE5A1F8}" type="pres">
      <dgm:prSet presAssocID="{C3D0F3DF-355A-4AEC-91CB-9233ADCAEC6B}" presName="linear" presStyleCnt="0">
        <dgm:presLayoutVars>
          <dgm:animLvl val="lvl"/>
          <dgm:resizeHandles val="exact"/>
        </dgm:presLayoutVars>
      </dgm:prSet>
      <dgm:spPr/>
    </dgm:pt>
    <dgm:pt modelId="{0CBDA61A-85F3-4C01-9BAB-FB8EB38390EC}" type="pres">
      <dgm:prSet presAssocID="{6DF1896F-C9C6-42E4-BEA7-1E36749F952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4EEA117-5484-45BF-8E80-7CAEC9AA9BCF}" type="pres">
      <dgm:prSet presAssocID="{093A7877-23FB-4DE0-9D2F-DDF12C3CBC84}" presName="spacer" presStyleCnt="0"/>
      <dgm:spPr/>
    </dgm:pt>
    <dgm:pt modelId="{AB44CC55-0276-46B5-802F-1A4ABBF76825}" type="pres">
      <dgm:prSet presAssocID="{A5287A5F-A18D-49D3-8B9D-B83475B0918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F3E2CB5-6469-44A1-A770-04DD91475CF7}" type="pres">
      <dgm:prSet presAssocID="{85808621-1132-43CD-98F2-19EBC5712D5A}" presName="spacer" presStyleCnt="0"/>
      <dgm:spPr/>
    </dgm:pt>
    <dgm:pt modelId="{B3089409-0513-42DF-8944-D555F9E97D07}" type="pres">
      <dgm:prSet presAssocID="{E6F90E61-7C7A-4941-82F0-745D019510C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D9D9D0E-EBB7-4D26-9660-88491515788C}" type="presOf" srcId="{6DF1896F-C9C6-42E4-BEA7-1E36749F952C}" destId="{0CBDA61A-85F3-4C01-9BAB-FB8EB38390EC}" srcOrd="0" destOrd="0" presId="urn:microsoft.com/office/officeart/2005/8/layout/vList2"/>
    <dgm:cxn modelId="{8D176C1D-6C45-4F1B-B3DC-FC29A750763B}" srcId="{C3D0F3DF-355A-4AEC-91CB-9233ADCAEC6B}" destId="{A5287A5F-A18D-49D3-8B9D-B83475B09188}" srcOrd="1" destOrd="0" parTransId="{C4F74D3F-B56A-4C10-B406-A69D34BB3C34}" sibTransId="{85808621-1132-43CD-98F2-19EBC5712D5A}"/>
    <dgm:cxn modelId="{E32E7347-1749-4FCE-8EF7-8B83773C23B3}" type="presOf" srcId="{E6F90E61-7C7A-4941-82F0-745D019510C0}" destId="{B3089409-0513-42DF-8944-D555F9E97D07}" srcOrd="0" destOrd="0" presId="urn:microsoft.com/office/officeart/2005/8/layout/vList2"/>
    <dgm:cxn modelId="{6BB15E93-58B0-4E1B-ACF3-48792D79DC95}" srcId="{C3D0F3DF-355A-4AEC-91CB-9233ADCAEC6B}" destId="{E6F90E61-7C7A-4941-82F0-745D019510C0}" srcOrd="2" destOrd="0" parTransId="{8BBE3157-645D-4C04-A0D1-48C6581B6F7A}" sibTransId="{33EFE896-D15B-42D0-8FA7-3E90B608ECB2}"/>
    <dgm:cxn modelId="{9E3583F1-35A1-44EA-A23C-CC7FE1F11EB0}" type="presOf" srcId="{C3D0F3DF-355A-4AEC-91CB-9233ADCAEC6B}" destId="{A87130C8-9272-4029-AF6A-87D03FE5A1F8}" srcOrd="0" destOrd="0" presId="urn:microsoft.com/office/officeart/2005/8/layout/vList2"/>
    <dgm:cxn modelId="{011321F5-CE43-4A2A-9D4C-03F63283607C}" srcId="{C3D0F3DF-355A-4AEC-91CB-9233ADCAEC6B}" destId="{6DF1896F-C9C6-42E4-BEA7-1E36749F952C}" srcOrd="0" destOrd="0" parTransId="{85661EE2-79B5-492B-8FE6-1750898B340A}" sibTransId="{093A7877-23FB-4DE0-9D2F-DDF12C3CBC84}"/>
    <dgm:cxn modelId="{882185FF-4962-4AD6-8E86-487F1CBAC4AE}" type="presOf" srcId="{A5287A5F-A18D-49D3-8B9D-B83475B09188}" destId="{AB44CC55-0276-46B5-802F-1A4ABBF76825}" srcOrd="0" destOrd="0" presId="urn:microsoft.com/office/officeart/2005/8/layout/vList2"/>
    <dgm:cxn modelId="{DDD731DA-2089-4E8C-8224-DD88EE13463C}" type="presParOf" srcId="{A87130C8-9272-4029-AF6A-87D03FE5A1F8}" destId="{0CBDA61A-85F3-4C01-9BAB-FB8EB38390EC}" srcOrd="0" destOrd="0" presId="urn:microsoft.com/office/officeart/2005/8/layout/vList2"/>
    <dgm:cxn modelId="{E8F5834C-CFD6-49CF-BF12-B6ED04CA4C20}" type="presParOf" srcId="{A87130C8-9272-4029-AF6A-87D03FE5A1F8}" destId="{D4EEA117-5484-45BF-8E80-7CAEC9AA9BCF}" srcOrd="1" destOrd="0" presId="urn:microsoft.com/office/officeart/2005/8/layout/vList2"/>
    <dgm:cxn modelId="{635DB662-1B6E-47B5-9736-A22105A855A2}" type="presParOf" srcId="{A87130C8-9272-4029-AF6A-87D03FE5A1F8}" destId="{AB44CC55-0276-46B5-802F-1A4ABBF76825}" srcOrd="2" destOrd="0" presId="urn:microsoft.com/office/officeart/2005/8/layout/vList2"/>
    <dgm:cxn modelId="{2BC26FBA-B4EA-416C-A72F-A8E2A874A6EB}" type="presParOf" srcId="{A87130C8-9272-4029-AF6A-87D03FE5A1F8}" destId="{4F3E2CB5-6469-44A1-A770-04DD91475CF7}" srcOrd="3" destOrd="0" presId="urn:microsoft.com/office/officeart/2005/8/layout/vList2"/>
    <dgm:cxn modelId="{FD155B2E-C586-4F89-9364-E68EA790E3D2}" type="presParOf" srcId="{A87130C8-9272-4029-AF6A-87D03FE5A1F8}" destId="{B3089409-0513-42DF-8944-D555F9E97D0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A9B287-0E5C-4F08-8C66-24734A57191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526F404-0B41-413D-8071-687BD1DB6997}">
      <dgm:prSet/>
      <dgm:spPr/>
      <dgm:t>
        <a:bodyPr/>
        <a:lstStyle/>
        <a:p>
          <a:r>
            <a:rPr lang="nl-NL" b="1"/>
            <a:t>vaak gecombineerd met energie verrijking</a:t>
          </a:r>
          <a:endParaRPr lang="en-US"/>
        </a:p>
      </dgm:t>
    </dgm:pt>
    <dgm:pt modelId="{EB963775-6E65-40CB-9265-9FD6776CA8E2}" type="parTrans" cxnId="{C580D6CD-0B88-49E9-997D-EAD99FD36989}">
      <dgm:prSet/>
      <dgm:spPr/>
      <dgm:t>
        <a:bodyPr/>
        <a:lstStyle/>
        <a:p>
          <a:endParaRPr lang="en-US"/>
        </a:p>
      </dgm:t>
    </dgm:pt>
    <dgm:pt modelId="{C94BC4E2-34AC-4375-AC08-F5FE10531969}" type="sibTrans" cxnId="{C580D6CD-0B88-49E9-997D-EAD99FD36989}">
      <dgm:prSet/>
      <dgm:spPr/>
      <dgm:t>
        <a:bodyPr/>
        <a:lstStyle/>
        <a:p>
          <a:endParaRPr lang="en-US"/>
        </a:p>
      </dgm:t>
    </dgm:pt>
    <dgm:pt modelId="{3BBE7CAB-A475-41F2-A470-73F90E1EDC74}">
      <dgm:prSet/>
      <dgm:spPr/>
      <dgm:t>
        <a:bodyPr/>
        <a:lstStyle/>
        <a:p>
          <a:r>
            <a:rPr lang="nl-NL" b="1"/>
            <a:t>herstel na ziekte, na grote operatie, bij ernstig bloedverlies, bij langdurige ondervoeding, decubitus</a:t>
          </a:r>
          <a:endParaRPr lang="en-US"/>
        </a:p>
      </dgm:t>
    </dgm:pt>
    <dgm:pt modelId="{45700933-4151-44C7-A413-C1E795C3B6EB}" type="parTrans" cxnId="{34CF0B11-E7A8-4CCC-B433-37C202EBB9AC}">
      <dgm:prSet/>
      <dgm:spPr/>
      <dgm:t>
        <a:bodyPr/>
        <a:lstStyle/>
        <a:p>
          <a:endParaRPr lang="en-US"/>
        </a:p>
      </dgm:t>
    </dgm:pt>
    <dgm:pt modelId="{823AF5B3-F28A-4A56-982C-CCBF44422FDE}" type="sibTrans" cxnId="{34CF0B11-E7A8-4CCC-B433-37C202EBB9AC}">
      <dgm:prSet/>
      <dgm:spPr/>
      <dgm:t>
        <a:bodyPr/>
        <a:lstStyle/>
        <a:p>
          <a:endParaRPr lang="en-US"/>
        </a:p>
      </dgm:t>
    </dgm:pt>
    <dgm:pt modelId="{5730BCDC-0821-48B4-B92F-900A2CAFEFE5}" type="pres">
      <dgm:prSet presAssocID="{31A9B287-0E5C-4F08-8C66-24734A57191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4F0D19B-D980-4192-9332-359D173E9D09}" type="pres">
      <dgm:prSet presAssocID="{C526F404-0B41-413D-8071-687BD1DB6997}" presName="hierRoot1" presStyleCnt="0"/>
      <dgm:spPr/>
    </dgm:pt>
    <dgm:pt modelId="{88531F42-7B10-486A-96FB-CF0603D48C28}" type="pres">
      <dgm:prSet presAssocID="{C526F404-0B41-413D-8071-687BD1DB6997}" presName="composite" presStyleCnt="0"/>
      <dgm:spPr/>
    </dgm:pt>
    <dgm:pt modelId="{20C7D77B-A5AB-406C-83C3-DFB06F663B35}" type="pres">
      <dgm:prSet presAssocID="{C526F404-0B41-413D-8071-687BD1DB6997}" presName="background" presStyleLbl="node0" presStyleIdx="0" presStyleCnt="2"/>
      <dgm:spPr/>
    </dgm:pt>
    <dgm:pt modelId="{78FE8FFF-0E23-48DA-BD6F-13BE74CE0720}" type="pres">
      <dgm:prSet presAssocID="{C526F404-0B41-413D-8071-687BD1DB6997}" presName="text" presStyleLbl="fgAcc0" presStyleIdx="0" presStyleCnt="2">
        <dgm:presLayoutVars>
          <dgm:chPref val="3"/>
        </dgm:presLayoutVars>
      </dgm:prSet>
      <dgm:spPr/>
    </dgm:pt>
    <dgm:pt modelId="{4984847E-F9D7-4631-82DD-56BED5D3CE62}" type="pres">
      <dgm:prSet presAssocID="{C526F404-0B41-413D-8071-687BD1DB6997}" presName="hierChild2" presStyleCnt="0"/>
      <dgm:spPr/>
    </dgm:pt>
    <dgm:pt modelId="{AA18FA5C-B9CC-4B33-8989-E5593CDE93EA}" type="pres">
      <dgm:prSet presAssocID="{3BBE7CAB-A475-41F2-A470-73F90E1EDC74}" presName="hierRoot1" presStyleCnt="0"/>
      <dgm:spPr/>
    </dgm:pt>
    <dgm:pt modelId="{1BFF312E-74EF-46D7-A42E-3867F2158542}" type="pres">
      <dgm:prSet presAssocID="{3BBE7CAB-A475-41F2-A470-73F90E1EDC74}" presName="composite" presStyleCnt="0"/>
      <dgm:spPr/>
    </dgm:pt>
    <dgm:pt modelId="{4A182ED8-DDED-4880-AA99-3402E50DA816}" type="pres">
      <dgm:prSet presAssocID="{3BBE7CAB-A475-41F2-A470-73F90E1EDC74}" presName="background" presStyleLbl="node0" presStyleIdx="1" presStyleCnt="2"/>
      <dgm:spPr/>
    </dgm:pt>
    <dgm:pt modelId="{099A1046-61DA-4D57-960C-18DB7157545C}" type="pres">
      <dgm:prSet presAssocID="{3BBE7CAB-A475-41F2-A470-73F90E1EDC74}" presName="text" presStyleLbl="fgAcc0" presStyleIdx="1" presStyleCnt="2">
        <dgm:presLayoutVars>
          <dgm:chPref val="3"/>
        </dgm:presLayoutVars>
      </dgm:prSet>
      <dgm:spPr/>
    </dgm:pt>
    <dgm:pt modelId="{36A796FA-9695-443E-BFDE-66954CF56035}" type="pres">
      <dgm:prSet presAssocID="{3BBE7CAB-A475-41F2-A470-73F90E1EDC74}" presName="hierChild2" presStyleCnt="0"/>
      <dgm:spPr/>
    </dgm:pt>
  </dgm:ptLst>
  <dgm:cxnLst>
    <dgm:cxn modelId="{34CF0B11-E7A8-4CCC-B433-37C202EBB9AC}" srcId="{31A9B287-0E5C-4F08-8C66-24734A57191C}" destId="{3BBE7CAB-A475-41F2-A470-73F90E1EDC74}" srcOrd="1" destOrd="0" parTransId="{45700933-4151-44C7-A413-C1E795C3B6EB}" sibTransId="{823AF5B3-F28A-4A56-982C-CCBF44422FDE}"/>
    <dgm:cxn modelId="{98E23E96-1447-4ADE-9B35-18711491C55D}" type="presOf" srcId="{C526F404-0B41-413D-8071-687BD1DB6997}" destId="{78FE8FFF-0E23-48DA-BD6F-13BE74CE0720}" srcOrd="0" destOrd="0" presId="urn:microsoft.com/office/officeart/2005/8/layout/hierarchy1"/>
    <dgm:cxn modelId="{CE3C77C1-BA7A-471A-A5E7-E25706C42A4F}" type="presOf" srcId="{31A9B287-0E5C-4F08-8C66-24734A57191C}" destId="{5730BCDC-0821-48B4-B92F-900A2CAFEFE5}" srcOrd="0" destOrd="0" presId="urn:microsoft.com/office/officeart/2005/8/layout/hierarchy1"/>
    <dgm:cxn modelId="{C580D6CD-0B88-49E9-997D-EAD99FD36989}" srcId="{31A9B287-0E5C-4F08-8C66-24734A57191C}" destId="{C526F404-0B41-413D-8071-687BD1DB6997}" srcOrd="0" destOrd="0" parTransId="{EB963775-6E65-40CB-9265-9FD6776CA8E2}" sibTransId="{C94BC4E2-34AC-4375-AC08-F5FE10531969}"/>
    <dgm:cxn modelId="{A2179BD0-269C-4D75-B184-1AAEFC007A94}" type="presOf" srcId="{3BBE7CAB-A475-41F2-A470-73F90E1EDC74}" destId="{099A1046-61DA-4D57-960C-18DB7157545C}" srcOrd="0" destOrd="0" presId="urn:microsoft.com/office/officeart/2005/8/layout/hierarchy1"/>
    <dgm:cxn modelId="{C11B76D9-C725-4D29-9E9E-0B743AEE4887}" type="presParOf" srcId="{5730BCDC-0821-48B4-B92F-900A2CAFEFE5}" destId="{C4F0D19B-D980-4192-9332-359D173E9D09}" srcOrd="0" destOrd="0" presId="urn:microsoft.com/office/officeart/2005/8/layout/hierarchy1"/>
    <dgm:cxn modelId="{1EB3DF6D-4CDE-4B7D-89AC-27527A109591}" type="presParOf" srcId="{C4F0D19B-D980-4192-9332-359D173E9D09}" destId="{88531F42-7B10-486A-96FB-CF0603D48C28}" srcOrd="0" destOrd="0" presId="urn:microsoft.com/office/officeart/2005/8/layout/hierarchy1"/>
    <dgm:cxn modelId="{CCF02697-0F5A-4807-AA5B-16FBD8D6DB94}" type="presParOf" srcId="{88531F42-7B10-486A-96FB-CF0603D48C28}" destId="{20C7D77B-A5AB-406C-83C3-DFB06F663B35}" srcOrd="0" destOrd="0" presId="urn:microsoft.com/office/officeart/2005/8/layout/hierarchy1"/>
    <dgm:cxn modelId="{C51CE7F5-28A5-44AB-9E9A-9CE4E0F1C8E5}" type="presParOf" srcId="{88531F42-7B10-486A-96FB-CF0603D48C28}" destId="{78FE8FFF-0E23-48DA-BD6F-13BE74CE0720}" srcOrd="1" destOrd="0" presId="urn:microsoft.com/office/officeart/2005/8/layout/hierarchy1"/>
    <dgm:cxn modelId="{8A874C9B-AFF9-46D2-AEB9-181E398FEF52}" type="presParOf" srcId="{C4F0D19B-D980-4192-9332-359D173E9D09}" destId="{4984847E-F9D7-4631-82DD-56BED5D3CE62}" srcOrd="1" destOrd="0" presId="urn:microsoft.com/office/officeart/2005/8/layout/hierarchy1"/>
    <dgm:cxn modelId="{4BFA5D48-8A5E-4BB5-8C50-D07846D60D06}" type="presParOf" srcId="{5730BCDC-0821-48B4-B92F-900A2CAFEFE5}" destId="{AA18FA5C-B9CC-4B33-8989-E5593CDE93EA}" srcOrd="1" destOrd="0" presId="urn:microsoft.com/office/officeart/2005/8/layout/hierarchy1"/>
    <dgm:cxn modelId="{4FEB7D3A-FC0C-4A6C-8360-39BCDBB33E51}" type="presParOf" srcId="{AA18FA5C-B9CC-4B33-8989-E5593CDE93EA}" destId="{1BFF312E-74EF-46D7-A42E-3867F2158542}" srcOrd="0" destOrd="0" presId="urn:microsoft.com/office/officeart/2005/8/layout/hierarchy1"/>
    <dgm:cxn modelId="{B9DDB9DF-6011-4226-8456-DDE527C75070}" type="presParOf" srcId="{1BFF312E-74EF-46D7-A42E-3867F2158542}" destId="{4A182ED8-DDED-4880-AA99-3402E50DA816}" srcOrd="0" destOrd="0" presId="urn:microsoft.com/office/officeart/2005/8/layout/hierarchy1"/>
    <dgm:cxn modelId="{A8222A51-28DE-4546-A32D-0E17DAD146A5}" type="presParOf" srcId="{1BFF312E-74EF-46D7-A42E-3867F2158542}" destId="{099A1046-61DA-4D57-960C-18DB7157545C}" srcOrd="1" destOrd="0" presId="urn:microsoft.com/office/officeart/2005/8/layout/hierarchy1"/>
    <dgm:cxn modelId="{69FA3941-381E-4BA8-8802-9E800C4BA5BB}" type="presParOf" srcId="{AA18FA5C-B9CC-4B33-8989-E5593CDE93EA}" destId="{36A796FA-9695-443E-BFDE-66954CF5603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BB4D2-59DE-41AE-834E-8298E30AB555}">
      <dsp:nvSpPr>
        <dsp:cNvPr id="0" name=""/>
        <dsp:cNvSpPr/>
      </dsp:nvSpPr>
      <dsp:spPr>
        <a:xfrm>
          <a:off x="379476" y="0"/>
          <a:ext cx="5504687" cy="5504687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D173D1-A653-4F5C-A052-BA1418DE617C}">
      <dsp:nvSpPr>
        <dsp:cNvPr id="0" name=""/>
        <dsp:cNvSpPr/>
      </dsp:nvSpPr>
      <dsp:spPr>
        <a:xfrm>
          <a:off x="902421" y="522945"/>
          <a:ext cx="2146828" cy="214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1" kern="1200"/>
            <a:t>voedingsstof beperkende ( - )</a:t>
          </a:r>
          <a:endParaRPr lang="en-US" sz="2500" kern="1200"/>
        </a:p>
      </dsp:txBody>
      <dsp:txXfrm>
        <a:off x="1007221" y="627745"/>
        <a:ext cx="1937228" cy="1937228"/>
      </dsp:txXfrm>
    </dsp:sp>
    <dsp:sp modelId="{7751B82A-33D9-4C0A-8AFF-D5E2555841A7}">
      <dsp:nvSpPr>
        <dsp:cNvPr id="0" name=""/>
        <dsp:cNvSpPr/>
      </dsp:nvSpPr>
      <dsp:spPr>
        <a:xfrm>
          <a:off x="3214390" y="522945"/>
          <a:ext cx="2146828" cy="214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1" kern="1200"/>
            <a:t>voedingsstof verrijkende ( + )</a:t>
          </a:r>
          <a:endParaRPr lang="en-US" sz="2500" kern="1200"/>
        </a:p>
      </dsp:txBody>
      <dsp:txXfrm>
        <a:off x="3319190" y="627745"/>
        <a:ext cx="1937228" cy="1937228"/>
      </dsp:txXfrm>
    </dsp:sp>
    <dsp:sp modelId="{4E883E97-8A2D-4A49-91E8-B7F565FEAD84}">
      <dsp:nvSpPr>
        <dsp:cNvPr id="0" name=""/>
        <dsp:cNvSpPr/>
      </dsp:nvSpPr>
      <dsp:spPr>
        <a:xfrm>
          <a:off x="902421" y="2834914"/>
          <a:ext cx="2146828" cy="214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1" kern="1200"/>
            <a:t>voedingsstof vrije ( 0 )</a:t>
          </a:r>
          <a:endParaRPr lang="en-US" sz="2500" kern="1200"/>
        </a:p>
      </dsp:txBody>
      <dsp:txXfrm>
        <a:off x="1007221" y="2939714"/>
        <a:ext cx="1937228" cy="1937228"/>
      </dsp:txXfrm>
    </dsp:sp>
    <dsp:sp modelId="{96163F58-F526-4039-84C1-8AC9060D4AD9}">
      <dsp:nvSpPr>
        <dsp:cNvPr id="0" name=""/>
        <dsp:cNvSpPr/>
      </dsp:nvSpPr>
      <dsp:spPr>
        <a:xfrm>
          <a:off x="3214390" y="2834914"/>
          <a:ext cx="2146828" cy="214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1" kern="1200"/>
            <a:t>voeding met afwijkende consistentie</a:t>
          </a:r>
          <a:endParaRPr lang="en-US" sz="2500" kern="1200"/>
        </a:p>
      </dsp:txBody>
      <dsp:txXfrm>
        <a:off x="3319190" y="2939714"/>
        <a:ext cx="1937228" cy="19372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B7D681-E1F7-4AA1-9BEE-585D2CE1D308}">
      <dsp:nvSpPr>
        <dsp:cNvPr id="0" name=""/>
        <dsp:cNvSpPr/>
      </dsp:nvSpPr>
      <dsp:spPr>
        <a:xfrm>
          <a:off x="0" y="4606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1FAB22-0AFD-43C1-9C19-1626C13461E3}">
      <dsp:nvSpPr>
        <dsp:cNvPr id="0" name=""/>
        <dsp:cNvSpPr/>
      </dsp:nvSpPr>
      <dsp:spPr>
        <a:xfrm>
          <a:off x="296829" y="225389"/>
          <a:ext cx="539690" cy="53969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664764-C65A-49EA-8A3A-336B8AD97A89}">
      <dsp:nvSpPr>
        <dsp:cNvPr id="0" name=""/>
        <dsp:cNvSpPr/>
      </dsp:nvSpPr>
      <dsp:spPr>
        <a:xfrm>
          <a:off x="1133349" y="4606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b="1" kern="1200"/>
            <a:t>energie beperkt, </a:t>
          </a:r>
          <a:endParaRPr lang="en-US" sz="1900" kern="1200"/>
        </a:p>
      </dsp:txBody>
      <dsp:txXfrm>
        <a:off x="1133349" y="4606"/>
        <a:ext cx="5455341" cy="981254"/>
      </dsp:txXfrm>
    </dsp:sp>
    <dsp:sp modelId="{BB8ABABA-7348-453C-9C3F-605FEBE8228B}">
      <dsp:nvSpPr>
        <dsp:cNvPr id="0" name=""/>
        <dsp:cNvSpPr/>
      </dsp:nvSpPr>
      <dsp:spPr>
        <a:xfrm>
          <a:off x="0" y="1231175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5AA15D-AE28-4FCD-9D8E-D0343E8B449C}">
      <dsp:nvSpPr>
        <dsp:cNvPr id="0" name=""/>
        <dsp:cNvSpPr/>
      </dsp:nvSpPr>
      <dsp:spPr>
        <a:xfrm>
          <a:off x="296829" y="1451957"/>
          <a:ext cx="539690" cy="53969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9230DB-8776-4A5C-B0C1-BD13778F7B2A}">
      <dsp:nvSpPr>
        <dsp:cNvPr id="0" name=""/>
        <dsp:cNvSpPr/>
      </dsp:nvSpPr>
      <dsp:spPr>
        <a:xfrm>
          <a:off x="1133349" y="1231175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b="1" kern="1200"/>
            <a:t>cholesterol beperkt, </a:t>
          </a:r>
          <a:endParaRPr lang="en-US" sz="1900" kern="1200"/>
        </a:p>
      </dsp:txBody>
      <dsp:txXfrm>
        <a:off x="1133349" y="1231175"/>
        <a:ext cx="5455341" cy="981254"/>
      </dsp:txXfrm>
    </dsp:sp>
    <dsp:sp modelId="{7B4A3022-7591-4079-B03E-C1B97F44172F}">
      <dsp:nvSpPr>
        <dsp:cNvPr id="0" name=""/>
        <dsp:cNvSpPr/>
      </dsp:nvSpPr>
      <dsp:spPr>
        <a:xfrm>
          <a:off x="0" y="2457744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57A97A-76B8-4E6A-AB27-15879595736F}">
      <dsp:nvSpPr>
        <dsp:cNvPr id="0" name=""/>
        <dsp:cNvSpPr/>
      </dsp:nvSpPr>
      <dsp:spPr>
        <a:xfrm>
          <a:off x="296829" y="2678526"/>
          <a:ext cx="539690" cy="53969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3C4313-F9EE-42CB-9ED8-20BBFA6D1488}">
      <dsp:nvSpPr>
        <dsp:cNvPr id="0" name=""/>
        <dsp:cNvSpPr/>
      </dsp:nvSpPr>
      <dsp:spPr>
        <a:xfrm>
          <a:off x="1133349" y="2457744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b="1" kern="1200"/>
            <a:t>eiwit beperkt, </a:t>
          </a:r>
          <a:endParaRPr lang="en-US" sz="1900" kern="1200"/>
        </a:p>
      </dsp:txBody>
      <dsp:txXfrm>
        <a:off x="1133349" y="2457744"/>
        <a:ext cx="5455341" cy="981254"/>
      </dsp:txXfrm>
    </dsp:sp>
    <dsp:sp modelId="{8C52272D-3330-49F5-BE19-AD10594A3DF2}">
      <dsp:nvSpPr>
        <dsp:cNvPr id="0" name=""/>
        <dsp:cNvSpPr/>
      </dsp:nvSpPr>
      <dsp:spPr>
        <a:xfrm>
          <a:off x="0" y="3684312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5B68E-943C-481E-B5D8-1A6436502159}">
      <dsp:nvSpPr>
        <dsp:cNvPr id="0" name=""/>
        <dsp:cNvSpPr/>
      </dsp:nvSpPr>
      <dsp:spPr>
        <a:xfrm>
          <a:off x="296829" y="3905095"/>
          <a:ext cx="539690" cy="53969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2EF73C-4B3F-42F6-9C43-7947216EE720}">
      <dsp:nvSpPr>
        <dsp:cNvPr id="0" name=""/>
        <dsp:cNvSpPr/>
      </dsp:nvSpPr>
      <dsp:spPr>
        <a:xfrm>
          <a:off x="1133349" y="3684312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b="1" kern="1200"/>
            <a:t>lactose beperkt, </a:t>
          </a:r>
          <a:endParaRPr lang="en-US" sz="1900" kern="1200"/>
        </a:p>
      </dsp:txBody>
      <dsp:txXfrm>
        <a:off x="1133349" y="3684312"/>
        <a:ext cx="5455341" cy="981254"/>
      </dsp:txXfrm>
    </dsp:sp>
    <dsp:sp modelId="{28E7BDD2-8D0B-4F1A-BC22-F88D28F7DF22}">
      <dsp:nvSpPr>
        <dsp:cNvPr id="0" name=""/>
        <dsp:cNvSpPr/>
      </dsp:nvSpPr>
      <dsp:spPr>
        <a:xfrm>
          <a:off x="0" y="4910881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A3CFD-E61D-4C9E-AA35-A4DE4CC989EB}">
      <dsp:nvSpPr>
        <dsp:cNvPr id="0" name=""/>
        <dsp:cNvSpPr/>
      </dsp:nvSpPr>
      <dsp:spPr>
        <a:xfrm>
          <a:off x="296829" y="5131663"/>
          <a:ext cx="539690" cy="53969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64FDC3-177F-433C-812A-914B275E895D}">
      <dsp:nvSpPr>
        <dsp:cNvPr id="0" name=""/>
        <dsp:cNvSpPr/>
      </dsp:nvSpPr>
      <dsp:spPr>
        <a:xfrm>
          <a:off x="1133349" y="4910881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b="1" kern="1200"/>
            <a:t>natrium beperkt</a:t>
          </a:r>
          <a:endParaRPr lang="en-US" sz="1900" kern="1200"/>
        </a:p>
      </dsp:txBody>
      <dsp:txXfrm>
        <a:off x="1133349" y="4910881"/>
        <a:ext cx="5455341" cy="9812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C03449-EAE3-4757-8BAF-740627956010}">
      <dsp:nvSpPr>
        <dsp:cNvPr id="0" name=""/>
        <dsp:cNvSpPr/>
      </dsp:nvSpPr>
      <dsp:spPr>
        <a:xfrm>
          <a:off x="2767295" y="712675"/>
          <a:ext cx="548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8545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27089" y="755499"/>
        <a:ext cx="28957" cy="5791"/>
      </dsp:txXfrm>
    </dsp:sp>
    <dsp:sp modelId="{B995EC55-0A63-46D6-97E4-13477D26D813}">
      <dsp:nvSpPr>
        <dsp:cNvPr id="0" name=""/>
        <dsp:cNvSpPr/>
      </dsp:nvSpPr>
      <dsp:spPr>
        <a:xfrm>
          <a:off x="251070" y="2988"/>
          <a:ext cx="2518024" cy="15108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385" tIns="129515" rIns="123385" bIns="12951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b="1" kern="1200"/>
            <a:t>minder energie via de voeding en meer energie verbruiken</a:t>
          </a:r>
          <a:endParaRPr lang="en-US" sz="1900" kern="1200"/>
        </a:p>
      </dsp:txBody>
      <dsp:txXfrm>
        <a:off x="251070" y="2988"/>
        <a:ext cx="2518024" cy="1510814"/>
      </dsp:txXfrm>
    </dsp:sp>
    <dsp:sp modelId="{03A6784A-B429-473F-A87F-C41291CDA67E}">
      <dsp:nvSpPr>
        <dsp:cNvPr id="0" name=""/>
        <dsp:cNvSpPr/>
      </dsp:nvSpPr>
      <dsp:spPr>
        <a:xfrm>
          <a:off x="1510082" y="1512002"/>
          <a:ext cx="3097170" cy="548545"/>
        </a:xfrm>
        <a:custGeom>
          <a:avLst/>
          <a:gdLst/>
          <a:ahLst/>
          <a:cxnLst/>
          <a:rect l="0" t="0" r="0" b="0"/>
          <a:pathLst>
            <a:path>
              <a:moveTo>
                <a:pt x="3097170" y="0"/>
              </a:moveTo>
              <a:lnTo>
                <a:pt x="3097170" y="291372"/>
              </a:lnTo>
              <a:lnTo>
                <a:pt x="0" y="291372"/>
              </a:lnTo>
              <a:lnTo>
                <a:pt x="0" y="548545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79896" y="1783380"/>
        <a:ext cx="157542" cy="5791"/>
      </dsp:txXfrm>
    </dsp:sp>
    <dsp:sp modelId="{6BB5CCA2-824E-49D4-B7C1-D8AD01322857}">
      <dsp:nvSpPr>
        <dsp:cNvPr id="0" name=""/>
        <dsp:cNvSpPr/>
      </dsp:nvSpPr>
      <dsp:spPr>
        <a:xfrm>
          <a:off x="3348240" y="2988"/>
          <a:ext cx="2518024" cy="15108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385" tIns="129515" rIns="123385" bIns="12951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b="1" kern="1200"/>
            <a:t>weinig energieleverende stoffen (vet, koolhydraten, alcohol)</a:t>
          </a:r>
          <a:endParaRPr lang="en-US" sz="1900" kern="1200"/>
        </a:p>
      </dsp:txBody>
      <dsp:txXfrm>
        <a:off x="3348240" y="2988"/>
        <a:ext cx="2518024" cy="1510814"/>
      </dsp:txXfrm>
    </dsp:sp>
    <dsp:sp modelId="{C2F2C40B-4756-4A4F-BAF6-D0E463836837}">
      <dsp:nvSpPr>
        <dsp:cNvPr id="0" name=""/>
        <dsp:cNvSpPr/>
      </dsp:nvSpPr>
      <dsp:spPr>
        <a:xfrm>
          <a:off x="2767295" y="2802635"/>
          <a:ext cx="548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8545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27089" y="2845460"/>
        <a:ext cx="28957" cy="5791"/>
      </dsp:txXfrm>
    </dsp:sp>
    <dsp:sp modelId="{1640C72A-F49F-4CC9-844F-3C6845A17720}">
      <dsp:nvSpPr>
        <dsp:cNvPr id="0" name=""/>
        <dsp:cNvSpPr/>
      </dsp:nvSpPr>
      <dsp:spPr>
        <a:xfrm>
          <a:off x="251070" y="2092948"/>
          <a:ext cx="2518024" cy="151081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385" tIns="129515" rIns="123385" bIns="12951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b="1" kern="1200"/>
            <a:t>veel verbruiken door bewegen		</a:t>
          </a:r>
          <a:endParaRPr lang="en-US" sz="1900" kern="1200"/>
        </a:p>
      </dsp:txBody>
      <dsp:txXfrm>
        <a:off x="251070" y="2092948"/>
        <a:ext cx="2518024" cy="1510814"/>
      </dsp:txXfrm>
    </dsp:sp>
    <dsp:sp modelId="{CE2447FB-3EB0-4BDA-AF32-EBEF87841F7C}">
      <dsp:nvSpPr>
        <dsp:cNvPr id="0" name=""/>
        <dsp:cNvSpPr/>
      </dsp:nvSpPr>
      <dsp:spPr>
        <a:xfrm>
          <a:off x="1510082" y="3601963"/>
          <a:ext cx="3097170" cy="548545"/>
        </a:xfrm>
        <a:custGeom>
          <a:avLst/>
          <a:gdLst/>
          <a:ahLst/>
          <a:cxnLst/>
          <a:rect l="0" t="0" r="0" b="0"/>
          <a:pathLst>
            <a:path>
              <a:moveTo>
                <a:pt x="3097170" y="0"/>
              </a:moveTo>
              <a:lnTo>
                <a:pt x="3097170" y="291372"/>
              </a:lnTo>
              <a:lnTo>
                <a:pt x="0" y="291372"/>
              </a:lnTo>
              <a:lnTo>
                <a:pt x="0" y="548545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79896" y="3873340"/>
        <a:ext cx="157542" cy="5791"/>
      </dsp:txXfrm>
    </dsp:sp>
    <dsp:sp modelId="{4284CC3B-01BE-4AA8-BB27-A292292E931E}">
      <dsp:nvSpPr>
        <dsp:cNvPr id="0" name=""/>
        <dsp:cNvSpPr/>
      </dsp:nvSpPr>
      <dsp:spPr>
        <a:xfrm>
          <a:off x="3348240" y="2092948"/>
          <a:ext cx="2518024" cy="151081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385" tIns="129515" rIns="123385" bIns="12951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b="1" kern="1200"/>
            <a:t>veel vezels en water drinken</a:t>
          </a:r>
          <a:endParaRPr lang="en-US" sz="1900" kern="1200"/>
        </a:p>
      </dsp:txBody>
      <dsp:txXfrm>
        <a:off x="3348240" y="2092948"/>
        <a:ext cx="2518024" cy="1510814"/>
      </dsp:txXfrm>
    </dsp:sp>
    <dsp:sp modelId="{0C9A656A-3D4F-406D-8B6F-BA212EB53143}">
      <dsp:nvSpPr>
        <dsp:cNvPr id="0" name=""/>
        <dsp:cNvSpPr/>
      </dsp:nvSpPr>
      <dsp:spPr>
        <a:xfrm>
          <a:off x="2767295" y="4892596"/>
          <a:ext cx="548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8545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27089" y="4935420"/>
        <a:ext cx="28957" cy="5791"/>
      </dsp:txXfrm>
    </dsp:sp>
    <dsp:sp modelId="{4D040B51-1662-41D6-BA36-EBA7AFE5F555}">
      <dsp:nvSpPr>
        <dsp:cNvPr id="0" name=""/>
        <dsp:cNvSpPr/>
      </dsp:nvSpPr>
      <dsp:spPr>
        <a:xfrm>
          <a:off x="251070" y="4182909"/>
          <a:ext cx="2518024" cy="151081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385" tIns="129515" rIns="123385" bIns="12951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b="1" kern="1200"/>
            <a:t>eet langzaam en kauw goed</a:t>
          </a:r>
          <a:endParaRPr lang="en-US" sz="1900" kern="1200"/>
        </a:p>
      </dsp:txBody>
      <dsp:txXfrm>
        <a:off x="251070" y="4182909"/>
        <a:ext cx="2518024" cy="1510814"/>
      </dsp:txXfrm>
    </dsp:sp>
    <dsp:sp modelId="{7584FC48-03B6-4919-A57A-04F9D56D066E}">
      <dsp:nvSpPr>
        <dsp:cNvPr id="0" name=""/>
        <dsp:cNvSpPr/>
      </dsp:nvSpPr>
      <dsp:spPr>
        <a:xfrm>
          <a:off x="3348240" y="4182909"/>
          <a:ext cx="2518024" cy="15108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385" tIns="129515" rIns="123385" bIns="12951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b="1" kern="1200"/>
            <a:t>eet op vaste tijden en plaatsen</a:t>
          </a:r>
          <a:endParaRPr lang="en-US" sz="1900" kern="1200"/>
        </a:p>
      </dsp:txBody>
      <dsp:txXfrm>
        <a:off x="3348240" y="4182909"/>
        <a:ext cx="2518024" cy="15108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DA61A-85F3-4C01-9BAB-FB8EB38390EC}">
      <dsp:nvSpPr>
        <dsp:cNvPr id="0" name=""/>
        <dsp:cNvSpPr/>
      </dsp:nvSpPr>
      <dsp:spPr>
        <a:xfrm>
          <a:off x="0" y="226606"/>
          <a:ext cx="6263640" cy="15590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6500" b="1" kern="1200"/>
            <a:t>energieverrijkt, </a:t>
          </a:r>
          <a:endParaRPr lang="en-US" sz="6500" kern="1200"/>
        </a:p>
      </dsp:txBody>
      <dsp:txXfrm>
        <a:off x="76105" y="302711"/>
        <a:ext cx="6111430" cy="1406815"/>
      </dsp:txXfrm>
    </dsp:sp>
    <dsp:sp modelId="{AB44CC55-0276-46B5-802F-1A4ABBF76825}">
      <dsp:nvSpPr>
        <dsp:cNvPr id="0" name=""/>
        <dsp:cNvSpPr/>
      </dsp:nvSpPr>
      <dsp:spPr>
        <a:xfrm>
          <a:off x="0" y="1972831"/>
          <a:ext cx="6263640" cy="155902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6500" b="1" kern="1200"/>
            <a:t>eiwitverrijkt, </a:t>
          </a:r>
          <a:endParaRPr lang="en-US" sz="6500" kern="1200"/>
        </a:p>
      </dsp:txBody>
      <dsp:txXfrm>
        <a:off x="76105" y="2048936"/>
        <a:ext cx="6111430" cy="1406815"/>
      </dsp:txXfrm>
    </dsp:sp>
    <dsp:sp modelId="{B3089409-0513-42DF-8944-D555F9E97D07}">
      <dsp:nvSpPr>
        <dsp:cNvPr id="0" name=""/>
        <dsp:cNvSpPr/>
      </dsp:nvSpPr>
      <dsp:spPr>
        <a:xfrm>
          <a:off x="0" y="3719056"/>
          <a:ext cx="6263640" cy="155902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6500" b="1" kern="1200"/>
            <a:t>vezelverrijkt</a:t>
          </a:r>
          <a:endParaRPr lang="en-US" sz="6500" kern="1200"/>
        </a:p>
      </dsp:txBody>
      <dsp:txXfrm>
        <a:off x="76105" y="3795161"/>
        <a:ext cx="6111430" cy="14068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7D77B-A5AB-406C-83C3-DFB06F663B35}">
      <dsp:nvSpPr>
        <dsp:cNvPr id="0" name=""/>
        <dsp:cNvSpPr/>
      </dsp:nvSpPr>
      <dsp:spPr>
        <a:xfrm>
          <a:off x="130938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FE8FFF-0E23-48DA-BD6F-13BE74CE0720}">
      <dsp:nvSpPr>
        <dsp:cNvPr id="0" name=""/>
        <dsp:cNvSpPr/>
      </dsp:nvSpPr>
      <dsp:spPr>
        <a:xfrm>
          <a:off x="600342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b="1" kern="1200"/>
            <a:t>vaak gecombineerd met energie verrijking</a:t>
          </a:r>
          <a:endParaRPr lang="en-US" sz="2900" kern="1200"/>
        </a:p>
      </dsp:txBody>
      <dsp:txXfrm>
        <a:off x="678914" y="525899"/>
        <a:ext cx="4067491" cy="2525499"/>
      </dsp:txXfrm>
    </dsp:sp>
    <dsp:sp modelId="{4A182ED8-DDED-4880-AA99-3402E50DA816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9A1046-61DA-4D57-960C-18DB7157545C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b="1" kern="1200"/>
            <a:t>herstel na ziekte, na grote operatie, bij ernstig bloedverlies, bij langdurige ondervoeding, decubitus</a:t>
          </a:r>
          <a:endParaRPr lang="en-US" sz="2900" kern="1200"/>
        </a:p>
      </dsp:txBody>
      <dsp:txXfrm>
        <a:off x="5842357" y="525899"/>
        <a:ext cx="4067491" cy="2525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FCE788-C11B-4C46-B6D3-E77CB906A1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5CA34BA-25EF-4095-BD5F-924354586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6C656D-B958-463A-950F-F0D93990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DF6F-C7F5-4CB0-814D-2E95A317756A}" type="datetimeFigureOut">
              <a:rPr lang="nl-NL" smtClean="0"/>
              <a:t>26-10-2020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760AE40-6B0C-4188-8B83-8F5417FCF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84F1DE-269B-4E2E-958F-B21DD4B8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C41-29C7-4F76-8BE4-F6E2625C2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464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EA93DC-77BD-40BA-A8EB-B7469EB3A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E27E526-A4A2-41CE-BDEC-CC5ED68DF2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DE2672-8463-4119-9BB3-F4D58D641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DF6F-C7F5-4CB0-814D-2E95A317756A}" type="datetimeFigureOut">
              <a:rPr lang="nl-NL" smtClean="0"/>
              <a:t>26-10-2020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26D23B-FC35-494E-BE99-2A70D0B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46D8CA7-0AD9-4635-9E92-316075717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C41-29C7-4F76-8BE4-F6E2625C2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472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B63A176-4786-4114-AFF5-B3A4A02D2C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D94BB31-A843-43FA-A4D8-784E5913F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D3649A-12EE-4F0A-A840-CE866462B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DF6F-C7F5-4CB0-814D-2E95A317756A}" type="datetimeFigureOut">
              <a:rPr lang="nl-NL" smtClean="0"/>
              <a:t>26-10-2020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2EE7F7D-7CAA-4AAB-9C07-06CE23A23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E80C68-828B-476E-8262-95D8943B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C41-29C7-4F76-8BE4-F6E2625C2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644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AB6E02-5BBF-4DC1-9E5D-06CDD4C87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8AE236-6A5A-40DB-A01A-E3F085E34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28BE5E-00B3-4BF8-83A6-35732BE3D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DF6F-C7F5-4CB0-814D-2E95A317756A}" type="datetimeFigureOut">
              <a:rPr lang="nl-NL" smtClean="0"/>
              <a:t>26-10-2020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2116D9-9C96-441A-B332-B211ABF5E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89B5F7-DD52-4D21-B640-20D1D95CE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C41-29C7-4F76-8BE4-F6E2625C2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479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CC55BE-CD47-4102-B5F5-69A5BD65F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687AE1D-CC38-4906-97B8-E23011CF1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F469D5-614D-4CD1-9AC4-9F48711AD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DF6F-C7F5-4CB0-814D-2E95A317756A}" type="datetimeFigureOut">
              <a:rPr lang="nl-NL" smtClean="0"/>
              <a:t>26-10-2020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00D1A5-3AB3-4BEB-9225-83E3B0A87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BA1B172-E68B-4C45-9CC9-873285E84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C41-29C7-4F76-8BE4-F6E2625C2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6100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EBA8E9-2909-45C8-9F41-B1DE38895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9B57F2-9178-4DFD-87F3-A8CF0B2E2A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C080C01-9860-45B6-B777-612475D6A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65316F3-9B63-4179-93E4-7859F520B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DF6F-C7F5-4CB0-814D-2E95A317756A}" type="datetimeFigureOut">
              <a:rPr lang="nl-NL" smtClean="0"/>
              <a:t>26-10-2020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C7A3CDC-DF0A-432B-B644-7833F8B01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A102DD0-F73C-4109-92B2-D84F33C8E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C41-29C7-4F76-8BE4-F6E2625C2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613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6730D-DA1A-4652-88B9-56CC7767E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075661-0A41-4F29-ADC6-4129EABF0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3403AF8-4D9E-4ED5-B525-1B2D58D66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B49550C-BC6E-4C8B-8289-003B772B17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3E1F52B-F44E-48E8-875A-842427220B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1F86D66-ADA5-48DB-81E7-99D0C7D2A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DF6F-C7F5-4CB0-814D-2E95A317756A}" type="datetimeFigureOut">
              <a:rPr lang="nl-NL" smtClean="0"/>
              <a:t>26-10-2020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883C472-715C-47BC-BF4C-82C28F710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53439CA-C5B5-4227-A0D5-A465B6DAE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C41-29C7-4F76-8BE4-F6E2625C2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0857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99710-21DB-4000-B551-E601CF7C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8A255BF-C081-4534-9E13-FBBE475D2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DF6F-C7F5-4CB0-814D-2E95A317756A}" type="datetimeFigureOut">
              <a:rPr lang="nl-NL" smtClean="0"/>
              <a:t>26-10-2020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086E3A4-C13D-409C-9102-C9FD0C04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99A1C25-8FAB-4D35-951C-C95A83A4B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C41-29C7-4F76-8BE4-F6E2625C2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340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E0086D8-FF3E-42D5-94E5-6C26C0BA0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DF6F-C7F5-4CB0-814D-2E95A317756A}" type="datetimeFigureOut">
              <a:rPr lang="nl-NL" smtClean="0"/>
              <a:t>26-10-2020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E66611C-6D91-4492-B10A-3CEC59DE5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87040D2-C20A-43F9-88BF-305B68227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C41-29C7-4F76-8BE4-F6E2625C2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154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87608C-B9F0-413B-B826-22B2BD52D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3DA2A1-F5F1-4AE0-93B3-DEA4166A4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43A5442-74C9-4A64-A1E5-35FFDCADE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FAFBEDC-8414-4A16-B6F2-5566C1517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DF6F-C7F5-4CB0-814D-2E95A317756A}" type="datetimeFigureOut">
              <a:rPr lang="nl-NL" smtClean="0"/>
              <a:t>26-10-2020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8F72E32-A63A-4461-BD37-47BB04EF4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02D13AC-6D52-4F04-8890-AEB9AC4AA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C41-29C7-4F76-8BE4-F6E2625C2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5437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40679F-EAF8-4868-A2C1-C7E5C1654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E9A6AF0-FB97-4410-952E-7CE6285633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00A8173-B9DC-415D-8BA5-C434673D2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CED6E36-CC69-4B3A-8A68-4B0E006AE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DF6F-C7F5-4CB0-814D-2E95A317756A}" type="datetimeFigureOut">
              <a:rPr lang="nl-NL" smtClean="0"/>
              <a:t>26-10-2020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5E95A68-8C07-4288-9F8E-DF5EDB0E7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8E0A384-DDDE-4D62-B593-A2E5D0404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C41-29C7-4F76-8BE4-F6E2625C2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067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6FB314D-80C5-47ED-80C7-8EB4924B2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3EB0C61-59FD-4263-9C93-AD6483328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6E15D8F-AABF-4466-86C6-68FC2D86ED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1DF6F-C7F5-4CB0-814D-2E95A317756A}" type="datetimeFigureOut">
              <a:rPr lang="nl-NL" smtClean="0"/>
              <a:t>26-10-2020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26AA3F-2533-4314-B3F6-E1BD1B7BB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E888B6-331D-4A07-AA46-8D25E952E2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75C41-29C7-4F76-8BE4-F6E2625C2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93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4FB26A8-42A6-40F0-9560-AF380003F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79" y="2053641"/>
            <a:ext cx="36691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Dieetleer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41603E0-F57D-49D0-AC7C-62D9BAF2E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0000"/>
                </a:solidFill>
              </a:rPr>
              <a:t>dieet</a:t>
            </a:r>
            <a:r>
              <a:rPr lang="en-US" b="1" dirty="0">
                <a:solidFill>
                  <a:srgbClr val="000000"/>
                </a:solidFill>
              </a:rPr>
              <a:t>: </a:t>
            </a:r>
            <a:r>
              <a:rPr lang="en-US" b="1" dirty="0" err="1">
                <a:solidFill>
                  <a:srgbClr val="000000"/>
                </a:solidFill>
              </a:rPr>
              <a:t>voeding</a:t>
            </a:r>
            <a:r>
              <a:rPr lang="en-US" b="1" dirty="0">
                <a:solidFill>
                  <a:srgbClr val="000000"/>
                </a:solidFill>
              </a:rPr>
              <a:t> die om </a:t>
            </a:r>
            <a:r>
              <a:rPr lang="en-US" b="1" u="sng" dirty="0" err="1">
                <a:solidFill>
                  <a:srgbClr val="000000"/>
                </a:solidFill>
              </a:rPr>
              <a:t>medische</a:t>
            </a:r>
            <a:r>
              <a:rPr lang="en-US" b="1" u="sng" dirty="0">
                <a:solidFill>
                  <a:srgbClr val="000000"/>
                </a:solidFill>
              </a:rPr>
              <a:t> </a:t>
            </a:r>
            <a:r>
              <a:rPr lang="en-US" b="1" u="sng" dirty="0" err="1">
                <a:solidFill>
                  <a:srgbClr val="000000"/>
                </a:solidFill>
              </a:rPr>
              <a:t>redenen</a:t>
            </a:r>
            <a:r>
              <a:rPr lang="en-US" b="1" u="sng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wordt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voorgeschreven</a:t>
            </a:r>
            <a:r>
              <a:rPr lang="en-US" b="1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aan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u="sng" dirty="0" err="1">
                <a:solidFill>
                  <a:srgbClr val="000000"/>
                </a:solidFill>
              </a:rPr>
              <a:t>specifieke</a:t>
            </a:r>
            <a:r>
              <a:rPr lang="en-US" b="1" u="sng" dirty="0">
                <a:solidFill>
                  <a:srgbClr val="000000"/>
                </a:solidFill>
              </a:rPr>
              <a:t> </a:t>
            </a:r>
            <a:r>
              <a:rPr lang="en-US" b="1" u="sng" dirty="0" err="1">
                <a:solidFill>
                  <a:srgbClr val="000000"/>
                </a:solidFill>
              </a:rPr>
              <a:t>eisen</a:t>
            </a:r>
            <a:r>
              <a:rPr lang="en-US" b="1" u="sng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moet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voldoen</a:t>
            </a:r>
            <a:r>
              <a:rPr lang="en-US" b="1" dirty="0">
                <a:solidFill>
                  <a:srgbClr val="000000"/>
                </a:solidFill>
              </a:rPr>
              <a:t>, </a:t>
            </a:r>
            <a:r>
              <a:rPr lang="en-US" b="1" u="sng" dirty="0">
                <a:solidFill>
                  <a:srgbClr val="000000"/>
                </a:solidFill>
              </a:rPr>
              <a:t>ten </a:t>
            </a:r>
            <a:r>
              <a:rPr lang="en-US" b="1" u="sng" dirty="0" err="1">
                <a:solidFill>
                  <a:srgbClr val="000000"/>
                </a:solidFill>
              </a:rPr>
              <a:t>behoeve</a:t>
            </a:r>
            <a:r>
              <a:rPr lang="en-US" b="1" u="sng" dirty="0">
                <a:solidFill>
                  <a:srgbClr val="000000"/>
                </a:solidFill>
              </a:rPr>
              <a:t> van </a:t>
            </a:r>
            <a:r>
              <a:rPr lang="en-US" b="1" u="sng" dirty="0" err="1">
                <a:solidFill>
                  <a:srgbClr val="000000"/>
                </a:solidFill>
              </a:rPr>
              <a:t>een</a:t>
            </a:r>
            <a:r>
              <a:rPr lang="en-US" b="1" u="sng" dirty="0">
                <a:solidFill>
                  <a:srgbClr val="000000"/>
                </a:solidFill>
              </a:rPr>
              <a:t> </a:t>
            </a:r>
            <a:r>
              <a:rPr lang="en-US" b="1" u="sng" dirty="0" err="1">
                <a:solidFill>
                  <a:srgbClr val="000000"/>
                </a:solidFill>
              </a:rPr>
              <a:t>individu</a:t>
            </a:r>
            <a:r>
              <a:rPr lang="en-US" b="1" u="sng" dirty="0">
                <a:solidFill>
                  <a:srgbClr val="000000"/>
                </a:solidFill>
              </a:rPr>
              <a:t>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0000"/>
                </a:solidFill>
              </a:rPr>
              <a:t>rol</a:t>
            </a:r>
            <a:r>
              <a:rPr lang="en-US" b="1" dirty="0">
                <a:solidFill>
                  <a:srgbClr val="000000"/>
                </a:solidFill>
              </a:rPr>
              <a:t> MVZ-</a:t>
            </a:r>
            <a:r>
              <a:rPr lang="en-US" b="1" dirty="0" err="1">
                <a:solidFill>
                  <a:srgbClr val="000000"/>
                </a:solidFill>
              </a:rPr>
              <a:t>er</a:t>
            </a:r>
            <a:r>
              <a:rPr lang="en-US" dirty="0">
                <a:solidFill>
                  <a:srgbClr val="000000"/>
                </a:solidFill>
              </a:rPr>
              <a:t>: </a:t>
            </a:r>
            <a:r>
              <a:rPr lang="en-US" b="1" dirty="0" err="1">
                <a:solidFill>
                  <a:srgbClr val="000000"/>
                </a:solidFill>
              </a:rPr>
              <a:t>cliënt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ondersteunen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bij</a:t>
            </a:r>
            <a:r>
              <a:rPr lang="en-US" b="1" dirty="0">
                <a:solidFill>
                  <a:srgbClr val="000000"/>
                </a:solidFill>
              </a:rPr>
              <a:t> het </a:t>
            </a:r>
            <a:r>
              <a:rPr lang="en-US" b="1" dirty="0" err="1">
                <a:solidFill>
                  <a:srgbClr val="000000"/>
                </a:solidFill>
              </a:rPr>
              <a:t>volhouden</a:t>
            </a:r>
            <a:r>
              <a:rPr lang="en-US" b="1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samenstellen</a:t>
            </a:r>
            <a:r>
              <a:rPr lang="en-US" b="1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bereiden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en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serveren</a:t>
            </a:r>
            <a:r>
              <a:rPr lang="en-US" b="1" dirty="0">
                <a:solidFill>
                  <a:srgbClr val="000000"/>
                </a:solidFill>
              </a:rPr>
              <a:t> van het </a:t>
            </a:r>
            <a:r>
              <a:rPr lang="en-US" b="1" dirty="0" err="1">
                <a:solidFill>
                  <a:srgbClr val="000000"/>
                </a:solidFill>
              </a:rPr>
              <a:t>dieet</a:t>
            </a:r>
            <a:r>
              <a:rPr lang="en-US" b="1" dirty="0">
                <a:solidFill>
                  <a:srgbClr val="000000"/>
                </a:solidFill>
              </a:rPr>
              <a:t>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221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79E1E5-BD76-4820-B149-7E40885F2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nl-NL" sz="4100" b="1">
                <a:latin typeface="Arial Black" panose="020B0A04020102020204" pitchFamily="34" charset="0"/>
              </a:rPr>
              <a:t>natriumbeperkt dieet</a:t>
            </a:r>
            <a:br>
              <a:rPr lang="nl-NL" sz="4100" b="1">
                <a:latin typeface="Arial Black" panose="020B0A04020102020204" pitchFamily="34" charset="0"/>
              </a:rPr>
            </a:br>
            <a:endParaRPr lang="nl-NL" sz="41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F90C47-BAAA-4B79-9EDE-6EEE7BDDE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nl-NL" sz="2000" b="1"/>
              <a:t>bij hartfalen, nierfunctiestoornissen en oedeem </a:t>
            </a:r>
          </a:p>
          <a:p>
            <a:r>
              <a:rPr lang="nl-NL" sz="2000" b="1"/>
              <a:t>gebruik geen keukenzout, vermijd kant- en klare producten en halffabrikaten. Deze bevatten meestal veel zout.</a:t>
            </a:r>
          </a:p>
          <a:p>
            <a:r>
              <a:rPr lang="nl-NL" sz="2000" b="1"/>
              <a:t>pas ook op met hartige producten als chips en gezouten pinda`s</a:t>
            </a:r>
          </a:p>
          <a:p>
            <a:r>
              <a:rPr lang="nl-NL" sz="2000" b="1"/>
              <a:t>maak gebruik van verse kruiden en specerijen om de voeding toch een lekkere smaak te geven. Kaliumzout kan soms beperkt gebruikt worden.</a:t>
            </a:r>
          </a:p>
          <a:p>
            <a:endParaRPr lang="nl-NL" sz="200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33473EB-D616-465C-8312-2E33AE1719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919" r="2906" b="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CE22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054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5978608-8886-4E1A-8171-EDBC4475A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nl-NL" sz="3800" b="1">
                <a:solidFill>
                  <a:schemeClr val="bg1"/>
                </a:solidFill>
                <a:latin typeface="Arial Black" panose="020B0A04020102020204" pitchFamily="34" charset="0"/>
              </a:rPr>
              <a:t>voedingsstof verrijkte diëten</a:t>
            </a:r>
            <a:br>
              <a:rPr lang="nl-NL" sz="3800" b="1">
                <a:solidFill>
                  <a:schemeClr val="bg1"/>
                </a:solidFill>
                <a:latin typeface="Arial Black" panose="020B0A04020102020204" pitchFamily="34" charset="0"/>
              </a:rPr>
            </a:br>
            <a:endParaRPr lang="nl-NL" sz="3800">
              <a:solidFill>
                <a:schemeClr val="bg1"/>
              </a:solidFill>
            </a:endParaRP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C32FE031-3E52-43B8-A394-DC4D06036A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26347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3451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61BB8D8-AD3C-4658-884B-1160917DB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NL" b="1">
                <a:solidFill>
                  <a:srgbClr val="FFFFFF"/>
                </a:solidFill>
                <a:latin typeface="Arial Black" panose="020B0A04020102020204" pitchFamily="34" charset="0"/>
              </a:rPr>
              <a:t>energie verrijkt dieet</a:t>
            </a:r>
            <a:br>
              <a:rPr lang="nl-NL" b="1">
                <a:solidFill>
                  <a:srgbClr val="FFFFFF"/>
                </a:solidFill>
                <a:latin typeface="Arial Black" panose="020B0A04020102020204" pitchFamily="34" charset="0"/>
              </a:rPr>
            </a:br>
            <a:endParaRPr lang="nl-NL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AC372F-ACCB-439C-9C4C-3A21631B2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nl-NL" sz="2400" b="1" dirty="0">
                <a:solidFill>
                  <a:srgbClr val="000000"/>
                </a:solidFill>
              </a:rPr>
              <a:t>gaat vaak samen met </a:t>
            </a:r>
            <a:r>
              <a:rPr lang="nl-NL" sz="2400" b="1" dirty="0" err="1">
                <a:solidFill>
                  <a:srgbClr val="000000"/>
                </a:solidFill>
              </a:rPr>
              <a:t>eiwitverrijkt</a:t>
            </a:r>
            <a:r>
              <a:rPr lang="nl-NL" sz="2400" b="1" dirty="0">
                <a:solidFill>
                  <a:srgbClr val="000000"/>
                </a:solidFill>
              </a:rPr>
              <a:t> dieet</a:t>
            </a:r>
          </a:p>
          <a:p>
            <a:r>
              <a:rPr lang="nl-NL" sz="2400" b="1" dirty="0">
                <a:solidFill>
                  <a:srgbClr val="000000"/>
                </a:solidFill>
              </a:rPr>
              <a:t>na grote operatie, kanker, eetstoornis, ondervoeding, slikproblemen</a:t>
            </a:r>
          </a:p>
          <a:p>
            <a:endParaRPr lang="nl-NL" sz="2400" dirty="0">
              <a:solidFill>
                <a:srgbClr val="000000"/>
              </a:solidFill>
            </a:endParaRPr>
          </a:p>
          <a:p>
            <a:r>
              <a:rPr lang="nl-NL" sz="2400" b="1" u="sng" dirty="0">
                <a:solidFill>
                  <a:srgbClr val="000000"/>
                </a:solidFill>
              </a:rPr>
              <a:t>voedingsadviezen: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2400" b="1" dirty="0">
                <a:solidFill>
                  <a:srgbClr val="000000"/>
                </a:solidFill>
              </a:rPr>
              <a:t>biedt regelmatig kleine porties aan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2400" b="1" dirty="0">
                <a:solidFill>
                  <a:srgbClr val="000000"/>
                </a:solidFill>
              </a:rPr>
              <a:t>beter volle melkproducten dan magere, vruchtensap </a:t>
            </a:r>
            <a:r>
              <a:rPr lang="nl-NL" sz="2400" b="1" dirty="0" err="1">
                <a:solidFill>
                  <a:srgbClr val="000000"/>
                </a:solidFill>
              </a:rPr>
              <a:t>ipv.thee</a:t>
            </a:r>
            <a:endParaRPr lang="nl-NL" sz="2400" b="1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sz="2400" b="1" dirty="0">
                <a:solidFill>
                  <a:srgbClr val="000000"/>
                </a:solidFill>
              </a:rPr>
              <a:t>helpen/stimuleren bij eten/drinken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2400" b="1" dirty="0">
                <a:solidFill>
                  <a:srgbClr val="000000"/>
                </a:solidFill>
              </a:rPr>
              <a:t>consistentie van de voeding aanpassen</a:t>
            </a:r>
          </a:p>
          <a:p>
            <a:endParaRPr lang="nl-NL" sz="2400" b="1" u="sng" dirty="0">
              <a:solidFill>
                <a:srgbClr val="000000"/>
              </a:solidFill>
            </a:endParaRPr>
          </a:p>
          <a:p>
            <a:endParaRPr lang="nl-NL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194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D2F5602-6586-46E4-8645-2CDA442AB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434B85-DB0D-4010-A6A1-147F28D47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6981023-13E0-4414-895A-E3B8E6053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320231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nl-NL" sz="4000" b="1">
                <a:solidFill>
                  <a:schemeClr val="tx2"/>
                </a:solidFill>
                <a:latin typeface="Arial Black" panose="020B0A04020102020204" pitchFamily="34" charset="0"/>
              </a:rPr>
              <a:t>eiwitverrijkt dieet</a:t>
            </a:r>
            <a:br>
              <a:rPr lang="nl-NL" sz="4000" b="1">
                <a:solidFill>
                  <a:schemeClr val="tx2"/>
                </a:solidFill>
                <a:latin typeface="Arial Black" panose="020B0A04020102020204" pitchFamily="34" charset="0"/>
              </a:rPr>
            </a:br>
            <a:endParaRPr lang="nl-NL" sz="4000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2E5F4F0-80C0-49F3-84A2-453DE42F2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915607" cy="2187829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42FEDB6-5432-4162-8648-3827572AF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FE345E-092D-4A20-A43A-0F9258D96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A313FCF-0EE7-4C6B-BAB3-EFC9451D3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B9ECD02-BE1B-4347-8C2E-EEA690082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7FFF7D8-4F79-481B-94A6-776E0C0551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030780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8113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2F682BB-3279-4138-BF8B-C0F10E944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nl-NL" sz="2500">
                <a:latin typeface="Arial Black" panose="020B0A04020102020204" pitchFamily="34" charset="0"/>
              </a:rPr>
              <a:t>Vezelverrijkt dieet (obstipatie tegen gaan)</a:t>
            </a:r>
            <a:br>
              <a:rPr lang="nl-NL" sz="2500">
                <a:latin typeface="Arial Black" panose="020B0A04020102020204" pitchFamily="34" charset="0"/>
              </a:rPr>
            </a:br>
            <a:endParaRPr lang="nl-NL" sz="250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E21360-001E-4EC7-A7E3-8D965B017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nl-NL" sz="2000"/>
              <a:t>Veel vezels in volkorenproducten (zilvervliesrijst, volkoren brood, volkoren pasta, e.d) en (rauwe)groenten, stuks fruit</a:t>
            </a:r>
          </a:p>
          <a:p>
            <a:endParaRPr lang="nl-NL" sz="200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De 10 meest vezelrijke voedingsmiddelen">
            <a:extLst>
              <a:ext uri="{FF2B5EF4-FFF2-40B4-BE49-F238E27FC236}">
                <a16:creationId xmlns:a16="http://schemas.microsoft.com/office/drawing/2014/main" id="{86934A58-503B-4BEE-85AF-BBDBFC4155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58" r="26551" b="2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434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23FE733-F95B-4DF6-AFC5-BEEB3577C4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9080D120-BD54-46E1-BA37-82F5E808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3" y="633619"/>
            <a:ext cx="6852464" cy="5495925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C0BBA93-C268-42DC-B7D9-813981D88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6" y="978408"/>
            <a:ext cx="6007608" cy="1106424"/>
          </a:xfrm>
        </p:spPr>
        <p:txBody>
          <a:bodyPr>
            <a:normAutofit/>
          </a:bodyPr>
          <a:lstStyle/>
          <a:p>
            <a:r>
              <a:rPr lang="nl-NL" sz="2800" b="1">
                <a:latin typeface="Arial Black" panose="020B0A04020102020204" pitchFamily="34" charset="0"/>
              </a:rPr>
              <a:t>ondervoeding</a:t>
            </a:r>
            <a:br>
              <a:rPr lang="nl-NL" sz="2800" b="1">
                <a:latin typeface="Arial Black" panose="020B0A04020102020204" pitchFamily="34" charset="0"/>
              </a:rPr>
            </a:br>
            <a:endParaRPr lang="nl-NL" sz="28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1D83946-74FA-498A-AC80-9926F041B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5" y="1181536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060D983-8B52-443A-8183-2A1DE0561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4" y="2121408"/>
            <a:ext cx="5824728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1F88B0-5DD1-441F-8E41-743CA926D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4" y="2359152"/>
            <a:ext cx="6007608" cy="3429000"/>
          </a:xfrm>
        </p:spPr>
        <p:txBody>
          <a:bodyPr>
            <a:normAutofit/>
          </a:bodyPr>
          <a:lstStyle/>
          <a:p>
            <a:r>
              <a:rPr lang="nl-NL" sz="2000" b="1"/>
              <a:t>ondervoeding komt bij ouderen veel voor. </a:t>
            </a:r>
          </a:p>
          <a:p>
            <a:r>
              <a:rPr lang="nl-NL" sz="2000" b="1"/>
              <a:t>oorzaken</a:t>
            </a:r>
          </a:p>
          <a:p>
            <a:r>
              <a:rPr lang="nl-NL" sz="2000" b="1"/>
              <a:t>gevolgen van ondervoeding bij ouderen</a:t>
            </a:r>
          </a:p>
          <a:p>
            <a:endParaRPr lang="nl-NL" sz="200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6DA3C37-E175-46FB-9F02-2BF5A0131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074" y="800409"/>
            <a:ext cx="4075557" cy="2231603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0D51EE15-721A-458A-BC91-560C5788B6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3707" y="3472468"/>
            <a:ext cx="4220923" cy="2651760"/>
          </a:xfrm>
          <a:prstGeom prst="rect">
            <a:avLst/>
          </a:prstGeom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BE263E8D-52D0-4383-9992-0323454BDF30}"/>
              </a:ext>
            </a:extLst>
          </p:cNvPr>
          <p:cNvSpPr/>
          <p:nvPr/>
        </p:nvSpPr>
        <p:spPr>
          <a:xfrm>
            <a:off x="904875" y="4031457"/>
            <a:ext cx="6096000" cy="17081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nl-NL" b="1">
                <a:solidFill>
                  <a:srgbClr val="000000"/>
                </a:solidFill>
                <a:latin typeface="Arial Black" panose="020B0A04020102020204" pitchFamily="34" charset="0"/>
              </a:rPr>
              <a:t>Vormen van ondervoeding:</a:t>
            </a:r>
          </a:p>
          <a:p>
            <a:pPr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nl-NL" b="1">
                <a:solidFill>
                  <a:srgbClr val="000000"/>
                </a:solidFill>
                <a:latin typeface="Arial Black" panose="020B0A04020102020204" pitchFamily="34" charset="0"/>
              </a:rPr>
              <a:t>te weinig voeding</a:t>
            </a:r>
          </a:p>
          <a:p>
            <a:pPr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nl-NL" b="1">
                <a:solidFill>
                  <a:srgbClr val="000000"/>
                </a:solidFill>
                <a:latin typeface="Arial Black" panose="020B0A04020102020204" pitchFamily="34" charset="0"/>
              </a:rPr>
              <a:t>ondervoeding t.g.v ziekte</a:t>
            </a:r>
          </a:p>
          <a:p>
            <a:pPr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nl-NL" b="1">
                <a:solidFill>
                  <a:srgbClr val="000000"/>
                </a:solidFill>
                <a:latin typeface="Arial Black" panose="020B0A04020102020204" pitchFamily="34" charset="0"/>
              </a:rPr>
              <a:t>ondervoeding door tekort aan 1 bepaald voedingsbestanddeel</a:t>
            </a:r>
          </a:p>
        </p:txBody>
      </p:sp>
    </p:spTree>
    <p:extLst>
      <p:ext uri="{BB962C8B-B14F-4D97-AF65-F5344CB8AC3E}">
        <p14:creationId xmlns:p14="http://schemas.microsoft.com/office/powerpoint/2010/main" val="2688651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AFC6E69-724C-41B7-8E16-9A4D1EE58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nl-NL" sz="4800" b="1">
                <a:latin typeface="Arial Black" panose="020B0A04020102020204" pitchFamily="34" charset="0"/>
              </a:rPr>
              <a:t>voedingsstof vrije dieten</a:t>
            </a:r>
            <a:br>
              <a:rPr lang="nl-NL" sz="4800" b="1">
                <a:latin typeface="Arial Black" panose="020B0A04020102020204" pitchFamily="34" charset="0"/>
              </a:rPr>
            </a:br>
            <a:endParaRPr lang="nl-NL" sz="48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CF5C29-16AC-4576-87A5-7C5A8102F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nl-NL" sz="2400" b="1" dirty="0"/>
              <a:t>glutenvrij</a:t>
            </a:r>
          </a:p>
          <a:p>
            <a:r>
              <a:rPr lang="nl-NL" sz="2400" b="1" dirty="0"/>
              <a:t>lactosevrij</a:t>
            </a:r>
          </a:p>
          <a:p>
            <a:pPr marL="0" indent="0">
              <a:buNone/>
            </a:pPr>
            <a:r>
              <a:rPr lang="nl-NL" sz="2400" dirty="0"/>
              <a:t>lactose komt ook voor in worst, soep, saus kant en klaar, dressings voor sla, snoep, koek, brood, ontbijtgranen</a:t>
            </a:r>
          </a:p>
          <a:p>
            <a:pPr marL="0" indent="0">
              <a:buNone/>
            </a:pPr>
            <a:r>
              <a:rPr lang="nl-NL" sz="2400" dirty="0"/>
              <a:t>Een dieet dat erg ingewikkeld is </a:t>
            </a:r>
          </a:p>
          <a:p>
            <a:pPr marL="0" indent="0">
              <a:buNone/>
            </a:pPr>
            <a:endParaRPr lang="nl-NL" sz="2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456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72B52B5-CAED-474E-9C54-17CFA21A6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03F4DD5-2F13-48F7-9FED-4B20EC028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797029"/>
            <a:ext cx="5290594" cy="1454051"/>
          </a:xfrm>
        </p:spPr>
        <p:txBody>
          <a:bodyPr anchor="b">
            <a:normAutofit/>
          </a:bodyPr>
          <a:lstStyle/>
          <a:p>
            <a:r>
              <a:rPr lang="nl-NL" sz="3600" b="1">
                <a:solidFill>
                  <a:schemeClr val="tx2"/>
                </a:solidFill>
                <a:latin typeface="Arial Black" panose="020B0A04020102020204" pitchFamily="34" charset="0"/>
              </a:rPr>
              <a:t>glutenvrij dieet</a:t>
            </a:r>
            <a:br>
              <a:rPr lang="nl-NL" sz="3600" b="1">
                <a:solidFill>
                  <a:schemeClr val="tx2"/>
                </a:solidFill>
                <a:latin typeface="Arial Black" panose="020B0A04020102020204" pitchFamily="34" charset="0"/>
              </a:rPr>
            </a:br>
            <a:endParaRPr lang="nl-NL" sz="3600">
              <a:solidFill>
                <a:schemeClr val="tx2"/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5E9837C-1DDB-4766-A36F-CD72394399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7491" r="-1" b="7380"/>
          <a:stretch/>
        </p:blipFill>
        <p:spPr>
          <a:xfrm>
            <a:off x="7991436" y="-2725"/>
            <a:ext cx="4064043" cy="2335724"/>
          </a:xfrm>
          <a:custGeom>
            <a:avLst/>
            <a:gdLst/>
            <a:ahLst/>
            <a:cxnLst/>
            <a:rect l="l" t="t" r="r" b="b"/>
            <a:pathLst>
              <a:path w="4548867" h="2614366">
                <a:moveTo>
                  <a:pt x="28132" y="0"/>
                </a:moveTo>
                <a:lnTo>
                  <a:pt x="4520736" y="0"/>
                </a:lnTo>
                <a:lnTo>
                  <a:pt x="4537124" y="107385"/>
                </a:lnTo>
                <a:cubicBezTo>
                  <a:pt x="4544889" y="183845"/>
                  <a:pt x="4548867" y="261424"/>
                  <a:pt x="4548867" y="339933"/>
                </a:cubicBezTo>
                <a:cubicBezTo>
                  <a:pt x="4548867" y="1596068"/>
                  <a:pt x="3530568" y="2614366"/>
                  <a:pt x="2274434" y="2614366"/>
                </a:cubicBezTo>
                <a:cubicBezTo>
                  <a:pt x="1018299" y="2614366"/>
                  <a:pt x="0" y="1596068"/>
                  <a:pt x="0" y="339933"/>
                </a:cubicBezTo>
                <a:cubicBezTo>
                  <a:pt x="0" y="261424"/>
                  <a:pt x="3978" y="183845"/>
                  <a:pt x="11743" y="107385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221693-FE6A-430D-97AB-988122D90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5286665" cy="3639289"/>
          </a:xfrm>
        </p:spPr>
        <p:txBody>
          <a:bodyPr anchor="ctr">
            <a:normAutofit/>
          </a:bodyPr>
          <a:lstStyle/>
          <a:p>
            <a:r>
              <a:rPr lang="nl-NL" sz="1800" b="1">
                <a:solidFill>
                  <a:schemeClr val="tx2"/>
                </a:solidFill>
              </a:rPr>
              <a:t>bij glutenintolerantie= coeliakie</a:t>
            </a:r>
          </a:p>
          <a:p>
            <a:r>
              <a:rPr lang="nl-NL" sz="1800" b="1">
                <a:solidFill>
                  <a:schemeClr val="tx2"/>
                </a:solidFill>
              </a:rPr>
              <a:t>klachten: buikpijn, diarree, vermoeidheid, gewichtsverlies</a:t>
            </a:r>
          </a:p>
          <a:p>
            <a:r>
              <a:rPr lang="nl-NL" sz="1800" b="1">
                <a:solidFill>
                  <a:schemeClr val="tx2"/>
                </a:solidFill>
              </a:rPr>
              <a:t>gluten is eiwit dat voorkomt in: tarwe, rogge, haver, gerst, spelt</a:t>
            </a:r>
          </a:p>
          <a:p>
            <a:r>
              <a:rPr lang="nl-NL" sz="1800" b="1">
                <a:solidFill>
                  <a:schemeClr val="tx2"/>
                </a:solidFill>
              </a:rPr>
              <a:t>gluten zitten niet in rijst, boekweit, maismeel</a:t>
            </a:r>
          </a:p>
          <a:p>
            <a:endParaRPr lang="nl-NL" sz="1800">
              <a:solidFill>
                <a:schemeClr val="tx2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AACD606-3CFB-4ACC-8CBB-36381DE52FE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t="15202" r="1" b="8186"/>
          <a:stretch/>
        </p:blipFill>
        <p:spPr>
          <a:xfrm>
            <a:off x="7150077" y="2691526"/>
            <a:ext cx="5041618" cy="4163753"/>
          </a:xfrm>
          <a:custGeom>
            <a:avLst/>
            <a:gdLst/>
            <a:ahLst/>
            <a:cxnLst/>
            <a:rect l="l" t="t" r="r" b="b"/>
            <a:pathLst>
              <a:path w="5485419" h="4610469">
                <a:moveTo>
                  <a:pt x="3140343" y="0"/>
                </a:moveTo>
                <a:cubicBezTo>
                  <a:pt x="4007525" y="0"/>
                  <a:pt x="4792611" y="351495"/>
                  <a:pt x="5360901" y="919786"/>
                </a:cubicBezTo>
                <a:lnTo>
                  <a:pt x="5485419" y="1056789"/>
                </a:lnTo>
                <a:lnTo>
                  <a:pt x="5485419" y="4610469"/>
                </a:lnTo>
                <a:lnTo>
                  <a:pt x="366137" y="4610469"/>
                </a:lnTo>
                <a:lnTo>
                  <a:pt x="246784" y="4362707"/>
                </a:lnTo>
                <a:cubicBezTo>
                  <a:pt x="87874" y="3987002"/>
                  <a:pt x="0" y="3573935"/>
                  <a:pt x="0" y="3140344"/>
                </a:cubicBezTo>
                <a:cubicBezTo>
                  <a:pt x="0" y="1405980"/>
                  <a:pt x="1405980" y="0"/>
                  <a:pt x="3140343" y="0"/>
                </a:cubicBezTo>
                <a:close/>
              </a:path>
            </a:pathLst>
          </a:custGeom>
          <a:effectLst>
            <a:softEdge rad="0"/>
          </a:effec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8283797C-C2D3-4D1E-BAE3-FAC0DBD27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30168" y="2243097"/>
            <a:ext cx="5361527" cy="4612178"/>
            <a:chOff x="6865288" y="2243097"/>
            <a:chExt cx="5361527" cy="461217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3779C89-87B1-443C-8A2D-28ECB8770E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317588" y="2582697"/>
              <a:ext cx="4909227" cy="4272578"/>
            </a:xfrm>
            <a:custGeom>
              <a:avLst/>
              <a:gdLst>
                <a:gd name="connsiteX0" fmla="*/ 4909227 w 4909227"/>
                <a:gd name="connsiteY0" fmla="*/ 4175460 h 4272578"/>
                <a:gd name="connsiteX1" fmla="*/ 4909227 w 4909227"/>
                <a:gd name="connsiteY1" fmla="*/ 4272578 h 4272578"/>
                <a:gd name="connsiteX2" fmla="*/ 4845585 w 4909227"/>
                <a:gd name="connsiteY2" fmla="*/ 4272578 h 4272578"/>
                <a:gd name="connsiteX3" fmla="*/ 4858157 w 4909227"/>
                <a:gd name="connsiteY3" fmla="*/ 4254703 h 4272578"/>
                <a:gd name="connsiteX4" fmla="*/ 4891455 w 4909227"/>
                <a:gd name="connsiteY4" fmla="*/ 4203934 h 4272578"/>
                <a:gd name="connsiteX5" fmla="*/ 2779325 w 4909227"/>
                <a:gd name="connsiteY5" fmla="*/ 1 h 4272578"/>
                <a:gd name="connsiteX6" fmla="*/ 2923168 w 4909227"/>
                <a:gd name="connsiteY6" fmla="*/ 4226 h 4272578"/>
                <a:gd name="connsiteX7" fmla="*/ 3066195 w 4909227"/>
                <a:gd name="connsiteY7" fmla="*/ 16887 h 4272578"/>
                <a:gd name="connsiteX8" fmla="*/ 3101700 w 4909227"/>
                <a:gd name="connsiteY8" fmla="*/ 21414 h 4272578"/>
                <a:gd name="connsiteX9" fmla="*/ 3137091 w 4909227"/>
                <a:gd name="connsiteY9" fmla="*/ 26711 h 4272578"/>
                <a:gd name="connsiteX10" fmla="*/ 3207802 w 4909227"/>
                <a:gd name="connsiteY10" fmla="*/ 37432 h 4272578"/>
                <a:gd name="connsiteX11" fmla="*/ 3243005 w 4909227"/>
                <a:gd name="connsiteY11" fmla="*/ 43626 h 4272578"/>
                <a:gd name="connsiteX12" fmla="*/ 3260547 w 4909227"/>
                <a:gd name="connsiteY12" fmla="*/ 46898 h 4272578"/>
                <a:gd name="connsiteX13" fmla="*/ 3277715 w 4909227"/>
                <a:gd name="connsiteY13" fmla="*/ 51961 h 4272578"/>
                <a:gd name="connsiteX14" fmla="*/ 3346016 w 4909227"/>
                <a:gd name="connsiteY14" fmla="*/ 72845 h 4272578"/>
                <a:gd name="connsiteX15" fmla="*/ 3379885 w 4909227"/>
                <a:gd name="connsiteY15" fmla="*/ 83628 h 4272578"/>
                <a:gd name="connsiteX16" fmla="*/ 3413175 w 4909227"/>
                <a:gd name="connsiteY16" fmla="*/ 95836 h 4272578"/>
                <a:gd name="connsiteX17" fmla="*/ 3479391 w 4909227"/>
                <a:gd name="connsiteY17" fmla="*/ 120878 h 4272578"/>
                <a:gd name="connsiteX18" fmla="*/ 3970615 w 4909227"/>
                <a:gd name="connsiteY18" fmla="*/ 373606 h 4272578"/>
                <a:gd name="connsiteX19" fmla="*/ 4028283 w 4909227"/>
                <a:gd name="connsiteY19" fmla="*/ 408892 h 4272578"/>
                <a:gd name="connsiteX20" fmla="*/ 4084580 w 4909227"/>
                <a:gd name="connsiteY20" fmla="*/ 445817 h 4272578"/>
                <a:gd name="connsiteX21" fmla="*/ 4140771 w 4909227"/>
                <a:gd name="connsiteY21" fmla="*/ 482348 h 4272578"/>
                <a:gd name="connsiteX22" fmla="*/ 4195883 w 4909227"/>
                <a:gd name="connsiteY22" fmla="*/ 520018 h 4272578"/>
                <a:gd name="connsiteX23" fmla="*/ 4305143 w 4909227"/>
                <a:gd name="connsiteY23" fmla="*/ 595724 h 4272578"/>
                <a:gd name="connsiteX24" fmla="*/ 4359509 w 4909227"/>
                <a:gd name="connsiteY24" fmla="*/ 633384 h 4272578"/>
                <a:gd name="connsiteX25" fmla="*/ 4414317 w 4909227"/>
                <a:gd name="connsiteY25" fmla="*/ 670713 h 4272578"/>
                <a:gd name="connsiteX26" fmla="*/ 4632086 w 4909227"/>
                <a:gd name="connsiteY26" fmla="*/ 825710 h 4272578"/>
                <a:gd name="connsiteX27" fmla="*/ 4836284 w 4909227"/>
                <a:gd name="connsiteY27" fmla="*/ 1000872 h 4272578"/>
                <a:gd name="connsiteX28" fmla="*/ 4909227 w 4909227"/>
                <a:gd name="connsiteY28" fmla="*/ 1077825 h 4272578"/>
                <a:gd name="connsiteX29" fmla="*/ 4909227 w 4909227"/>
                <a:gd name="connsiteY29" fmla="*/ 1590628 h 4272578"/>
                <a:gd name="connsiteX30" fmla="*/ 4847198 w 4909227"/>
                <a:gd name="connsiteY30" fmla="*/ 1496990 h 4272578"/>
                <a:gd name="connsiteX31" fmla="*/ 4615719 w 4909227"/>
                <a:gd name="connsiteY31" fmla="*/ 1226591 h 4272578"/>
                <a:gd name="connsiteX32" fmla="*/ 4437905 w 4909227"/>
                <a:gd name="connsiteY32" fmla="*/ 1064032 h 4272578"/>
                <a:gd name="connsiteX33" fmla="*/ 4245822 w 4909227"/>
                <a:gd name="connsiteY33" fmla="*/ 915380 h 4272578"/>
                <a:gd name="connsiteX34" fmla="*/ 4032524 w 4909227"/>
                <a:gd name="connsiteY34" fmla="*/ 793724 h 4272578"/>
                <a:gd name="connsiteX35" fmla="*/ 3921484 w 4909227"/>
                <a:gd name="connsiteY35" fmla="*/ 742591 h 4272578"/>
                <a:gd name="connsiteX36" fmla="*/ 3865450 w 4909227"/>
                <a:gd name="connsiteY36" fmla="*/ 718695 h 4272578"/>
                <a:gd name="connsiteX37" fmla="*/ 3808411 w 4909227"/>
                <a:gd name="connsiteY37" fmla="*/ 697821 h 4272578"/>
                <a:gd name="connsiteX38" fmla="*/ 3346886 w 4909227"/>
                <a:gd name="connsiteY38" fmla="*/ 583799 h 4272578"/>
                <a:gd name="connsiteX39" fmla="*/ 3289295 w 4909227"/>
                <a:gd name="connsiteY39" fmla="*/ 576494 h 4272578"/>
                <a:gd name="connsiteX40" fmla="*/ 3260731 w 4909227"/>
                <a:gd name="connsiteY40" fmla="*/ 572514 h 4272578"/>
                <a:gd name="connsiteX41" fmla="*/ 3232038 w 4909227"/>
                <a:gd name="connsiteY41" fmla="*/ 570048 h 4272578"/>
                <a:gd name="connsiteX42" fmla="*/ 3174781 w 4909227"/>
                <a:gd name="connsiteY42" fmla="*/ 565611 h 4272578"/>
                <a:gd name="connsiteX43" fmla="*/ 3160547 w 4909227"/>
                <a:gd name="connsiteY43" fmla="*/ 564400 h 4272578"/>
                <a:gd name="connsiteX44" fmla="*/ 3146660 w 4909227"/>
                <a:gd name="connsiteY44" fmla="*/ 561299 h 4272578"/>
                <a:gd name="connsiteX45" fmla="*/ 3118665 w 4909227"/>
                <a:gd name="connsiteY45" fmla="*/ 557058 h 4272578"/>
                <a:gd name="connsiteX46" fmla="*/ 3062520 w 4909227"/>
                <a:gd name="connsiteY46" fmla="*/ 549995 h 4272578"/>
                <a:gd name="connsiteX47" fmla="*/ 3034483 w 4909227"/>
                <a:gd name="connsiteY47" fmla="*/ 546400 h 4272578"/>
                <a:gd name="connsiteX48" fmla="*/ 3006404 w 4909227"/>
                <a:gd name="connsiteY48" fmla="*/ 543450 h 4272578"/>
                <a:gd name="connsiteX49" fmla="*/ 2894004 w 4909227"/>
                <a:gd name="connsiteY49" fmla="*/ 536537 h 4272578"/>
                <a:gd name="connsiteX50" fmla="*/ 2445324 w 4909227"/>
                <a:gd name="connsiteY50" fmla="*/ 576994 h 4272578"/>
                <a:gd name="connsiteX51" fmla="*/ 2389729 w 4909227"/>
                <a:gd name="connsiteY51" fmla="*/ 588061 h 4272578"/>
                <a:gd name="connsiteX52" fmla="*/ 2334445 w 4909227"/>
                <a:gd name="connsiteY52" fmla="*/ 602318 h 4272578"/>
                <a:gd name="connsiteX53" fmla="*/ 2279209 w 4909227"/>
                <a:gd name="connsiteY53" fmla="*/ 616351 h 4272578"/>
                <a:gd name="connsiteX54" fmla="*/ 2252405 w 4909227"/>
                <a:gd name="connsiteY54" fmla="*/ 623833 h 4272578"/>
                <a:gd name="connsiteX55" fmla="*/ 2226352 w 4909227"/>
                <a:gd name="connsiteY55" fmla="*/ 631746 h 4272578"/>
                <a:gd name="connsiteX56" fmla="*/ 2174809 w 4909227"/>
                <a:gd name="connsiteY56" fmla="*/ 648898 h 4272578"/>
                <a:gd name="connsiteX57" fmla="*/ 2124133 w 4909227"/>
                <a:gd name="connsiteY57" fmla="*/ 667717 h 4272578"/>
                <a:gd name="connsiteX58" fmla="*/ 2098971 w 4909227"/>
                <a:gd name="connsiteY58" fmla="*/ 677395 h 4272578"/>
                <a:gd name="connsiteX59" fmla="*/ 2074244 w 4909227"/>
                <a:gd name="connsiteY59" fmla="*/ 687907 h 4272578"/>
                <a:gd name="connsiteX60" fmla="*/ 2049516 w 4909227"/>
                <a:gd name="connsiteY60" fmla="*/ 698418 h 4272578"/>
                <a:gd name="connsiteX61" fmla="*/ 2025247 w 4909227"/>
                <a:gd name="connsiteY61" fmla="*/ 709863 h 4272578"/>
                <a:gd name="connsiteX62" fmla="*/ 1663893 w 4909227"/>
                <a:gd name="connsiteY62" fmla="*/ 946619 h 4272578"/>
                <a:gd name="connsiteX63" fmla="*/ 1354664 w 4909227"/>
                <a:gd name="connsiteY63" fmla="*/ 1282399 h 4272578"/>
                <a:gd name="connsiteX64" fmla="*/ 1075458 w 4909227"/>
                <a:gd name="connsiteY64" fmla="*/ 1681042 h 4272578"/>
                <a:gd name="connsiteX65" fmla="*/ 934948 w 4909227"/>
                <a:gd name="connsiteY65" fmla="*/ 1895400 h 4272578"/>
                <a:gd name="connsiteX66" fmla="*/ 782359 w 4909227"/>
                <a:gd name="connsiteY66" fmla="*/ 2111874 h 4272578"/>
                <a:gd name="connsiteX67" fmla="*/ 475595 w 4909227"/>
                <a:gd name="connsiteY67" fmla="*/ 2511546 h 4272578"/>
                <a:gd name="connsiteX68" fmla="*/ 342590 w 4909227"/>
                <a:gd name="connsiteY68" fmla="*/ 2711719 h 4272578"/>
                <a:gd name="connsiteX69" fmla="*/ 243835 w 4909227"/>
                <a:gd name="connsiteY69" fmla="*/ 2925317 h 4272578"/>
                <a:gd name="connsiteX70" fmla="*/ 195943 w 4909227"/>
                <a:gd name="connsiteY70" fmla="*/ 3154915 h 4272578"/>
                <a:gd name="connsiteX71" fmla="*/ 205998 w 4909227"/>
                <a:gd name="connsiteY71" fmla="*/ 3392356 h 4272578"/>
                <a:gd name="connsiteX72" fmla="*/ 210868 w 4909227"/>
                <a:gd name="connsiteY72" fmla="*/ 3421994 h 4272578"/>
                <a:gd name="connsiteX73" fmla="*/ 217078 w 4909227"/>
                <a:gd name="connsiteY73" fmla="*/ 3451480 h 4272578"/>
                <a:gd name="connsiteX74" fmla="*/ 223513 w 4909227"/>
                <a:gd name="connsiteY74" fmla="*/ 3481009 h 4272578"/>
                <a:gd name="connsiteX75" fmla="*/ 231518 w 4909227"/>
                <a:gd name="connsiteY75" fmla="*/ 3510853 h 4272578"/>
                <a:gd name="connsiteX76" fmla="*/ 248149 w 4909227"/>
                <a:gd name="connsiteY76" fmla="*/ 3570478 h 4272578"/>
                <a:gd name="connsiteX77" fmla="*/ 256676 w 4909227"/>
                <a:gd name="connsiteY77" fmla="*/ 3600287 h 4272578"/>
                <a:gd name="connsiteX78" fmla="*/ 260939 w 4909227"/>
                <a:gd name="connsiteY78" fmla="*/ 3615190 h 4272578"/>
                <a:gd name="connsiteX79" fmla="*/ 266068 w 4909227"/>
                <a:gd name="connsiteY79" fmla="*/ 3629754 h 4272578"/>
                <a:gd name="connsiteX80" fmla="*/ 308144 w 4909227"/>
                <a:gd name="connsiteY80" fmla="*/ 3746191 h 4272578"/>
                <a:gd name="connsiteX81" fmla="*/ 357690 w 4909227"/>
                <a:gd name="connsiteY81" fmla="*/ 3859545 h 4272578"/>
                <a:gd name="connsiteX82" fmla="*/ 477426 w 4909227"/>
                <a:gd name="connsiteY82" fmla="*/ 4075211 h 4272578"/>
                <a:gd name="connsiteX83" fmla="*/ 617812 w 4909227"/>
                <a:gd name="connsiteY83" fmla="*/ 4272578 h 4272578"/>
                <a:gd name="connsiteX84" fmla="*/ 364357 w 4909227"/>
                <a:gd name="connsiteY84" fmla="*/ 4272578 h 4272578"/>
                <a:gd name="connsiteX85" fmla="*/ 308528 w 4909227"/>
                <a:gd name="connsiteY85" fmla="*/ 4169169 h 4272578"/>
                <a:gd name="connsiteX86" fmla="*/ 202203 w 4909227"/>
                <a:gd name="connsiteY86" fmla="*/ 3927821 h 4272578"/>
                <a:gd name="connsiteX87" fmla="*/ 155448 w 4909227"/>
                <a:gd name="connsiteY87" fmla="*/ 3804941 h 4272578"/>
                <a:gd name="connsiteX88" fmla="*/ 113098 w 4909227"/>
                <a:gd name="connsiteY88" fmla="*/ 3680654 h 4272578"/>
                <a:gd name="connsiteX89" fmla="*/ 107709 w 4909227"/>
                <a:gd name="connsiteY89" fmla="*/ 3665104 h 4272578"/>
                <a:gd name="connsiteX90" fmla="*/ 103012 w 4909227"/>
                <a:gd name="connsiteY90" fmla="*/ 3649367 h 4272578"/>
                <a:gd name="connsiteX91" fmla="*/ 93619 w 4909227"/>
                <a:gd name="connsiteY91" fmla="*/ 3617891 h 4272578"/>
                <a:gd name="connsiteX92" fmla="*/ 74438 w 4909227"/>
                <a:gd name="connsiteY92" fmla="*/ 3555048 h 4272578"/>
                <a:gd name="connsiteX93" fmla="*/ 64821 w 4909227"/>
                <a:gd name="connsiteY93" fmla="*/ 3523529 h 4272578"/>
                <a:gd name="connsiteX94" fmla="*/ 56309 w 4909227"/>
                <a:gd name="connsiteY94" fmla="*/ 3490970 h 4272578"/>
                <a:gd name="connsiteX95" fmla="*/ 47699 w 4909227"/>
                <a:gd name="connsiteY95" fmla="*/ 3458437 h 4272578"/>
                <a:gd name="connsiteX96" fmla="*/ 40350 w 4909227"/>
                <a:gd name="connsiteY96" fmla="*/ 3425456 h 4272578"/>
                <a:gd name="connsiteX97" fmla="*/ 2339 w 4909227"/>
                <a:gd name="connsiteY97" fmla="*/ 3155024 h 4272578"/>
                <a:gd name="connsiteX98" fmla="*/ 11637 w 4909227"/>
                <a:gd name="connsiteY98" fmla="*/ 2876727 h 4272578"/>
                <a:gd name="connsiteX99" fmla="*/ 157636 w 4909227"/>
                <a:gd name="connsiteY99" fmla="*/ 2339984 h 4272578"/>
                <a:gd name="connsiteX100" fmla="*/ 388920 w 4909227"/>
                <a:gd name="connsiteY100" fmla="*/ 1864213 h 4272578"/>
                <a:gd name="connsiteX101" fmla="*/ 507656 w 4909227"/>
                <a:gd name="connsiteY101" fmla="*/ 1644243 h 4272578"/>
                <a:gd name="connsiteX102" fmla="*/ 566187 w 4909227"/>
                <a:gd name="connsiteY102" fmla="*/ 1531896 h 4272578"/>
                <a:gd name="connsiteX103" fmla="*/ 628379 w 4909227"/>
                <a:gd name="connsiteY103" fmla="*/ 1416126 h 4272578"/>
                <a:gd name="connsiteX104" fmla="*/ 915962 w 4909227"/>
                <a:gd name="connsiteY104" fmla="*/ 957627 h 4272578"/>
                <a:gd name="connsiteX105" fmla="*/ 1296389 w 4909227"/>
                <a:gd name="connsiteY105" fmla="*/ 532479 h 4272578"/>
                <a:gd name="connsiteX106" fmla="*/ 1790562 w 4909227"/>
                <a:gd name="connsiteY106" fmla="*/ 204009 h 4272578"/>
                <a:gd name="connsiteX107" fmla="*/ 1824547 w 4909227"/>
                <a:gd name="connsiteY107" fmla="*/ 188344 h 4272578"/>
                <a:gd name="connsiteX108" fmla="*/ 1858945 w 4909227"/>
                <a:gd name="connsiteY108" fmla="*/ 173835 h 4272578"/>
                <a:gd name="connsiteX109" fmla="*/ 1893494 w 4909227"/>
                <a:gd name="connsiteY109" fmla="*/ 159497 h 4272578"/>
                <a:gd name="connsiteX110" fmla="*/ 1928332 w 4909227"/>
                <a:gd name="connsiteY110" fmla="*/ 146243 h 4272578"/>
                <a:gd name="connsiteX111" fmla="*/ 1998599 w 4909227"/>
                <a:gd name="connsiteY111" fmla="*/ 121582 h 4272578"/>
                <a:gd name="connsiteX112" fmla="*/ 2069445 w 4909227"/>
                <a:gd name="connsiteY112" fmla="*/ 99511 h 4272578"/>
                <a:gd name="connsiteX113" fmla="*/ 2105017 w 4909227"/>
                <a:gd name="connsiteY113" fmla="*/ 89439 h 4272578"/>
                <a:gd name="connsiteX114" fmla="*/ 2140277 w 4909227"/>
                <a:gd name="connsiteY114" fmla="*/ 80190 h 4272578"/>
                <a:gd name="connsiteX115" fmla="*/ 2209909 w 4909227"/>
                <a:gd name="connsiteY115" fmla="*/ 64365 h 4272578"/>
                <a:gd name="connsiteX116" fmla="*/ 2279594 w 4909227"/>
                <a:gd name="connsiteY116" fmla="*/ 48739 h 4272578"/>
                <a:gd name="connsiteX117" fmla="*/ 2350191 w 4909227"/>
                <a:gd name="connsiteY117" fmla="*/ 36561 h 4272578"/>
                <a:gd name="connsiteX118" fmla="*/ 2779325 w 4909227"/>
                <a:gd name="connsiteY118" fmla="*/ 1 h 42725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</a:cxnLst>
              <a:rect l="l" t="t" r="r" b="b"/>
              <a:pathLst>
                <a:path w="4909227" h="4272578">
                  <a:moveTo>
                    <a:pt x="4909227" y="4175460"/>
                  </a:moveTo>
                  <a:lnTo>
                    <a:pt x="4909227" y="4272578"/>
                  </a:lnTo>
                  <a:lnTo>
                    <a:pt x="4845585" y="4272578"/>
                  </a:lnTo>
                  <a:lnTo>
                    <a:pt x="4858157" y="4254703"/>
                  </a:lnTo>
                  <a:lnTo>
                    <a:pt x="4891455" y="4203934"/>
                  </a:lnTo>
                  <a:close/>
                  <a:moveTo>
                    <a:pt x="2779325" y="1"/>
                  </a:moveTo>
                  <a:cubicBezTo>
                    <a:pt x="2827304" y="-1"/>
                    <a:pt x="2875285" y="1394"/>
                    <a:pt x="2923168" y="4226"/>
                  </a:cubicBezTo>
                  <a:lnTo>
                    <a:pt x="3066195" y="16887"/>
                  </a:lnTo>
                  <a:cubicBezTo>
                    <a:pt x="3078087" y="17675"/>
                    <a:pt x="3089896" y="19754"/>
                    <a:pt x="3101700" y="21414"/>
                  </a:cubicBezTo>
                  <a:lnTo>
                    <a:pt x="3137091" y="26711"/>
                  </a:lnTo>
                  <a:lnTo>
                    <a:pt x="3207802" y="37432"/>
                  </a:lnTo>
                  <a:cubicBezTo>
                    <a:pt x="3219631" y="39189"/>
                    <a:pt x="3231363" y="40973"/>
                    <a:pt x="3243005" y="43626"/>
                  </a:cubicBezTo>
                  <a:cubicBezTo>
                    <a:pt x="3248837" y="44791"/>
                    <a:pt x="3254763" y="45508"/>
                    <a:pt x="3260547" y="46898"/>
                  </a:cubicBezTo>
                  <a:cubicBezTo>
                    <a:pt x="3266259" y="48413"/>
                    <a:pt x="3271977" y="50349"/>
                    <a:pt x="3277715" y="51961"/>
                  </a:cubicBezTo>
                  <a:lnTo>
                    <a:pt x="3346016" y="72845"/>
                  </a:lnTo>
                  <a:cubicBezTo>
                    <a:pt x="3357273" y="76449"/>
                    <a:pt x="3368795" y="79451"/>
                    <a:pt x="3379885" y="83628"/>
                  </a:cubicBezTo>
                  <a:lnTo>
                    <a:pt x="3413175" y="95836"/>
                  </a:lnTo>
                  <a:lnTo>
                    <a:pt x="3479391" y="120878"/>
                  </a:lnTo>
                  <a:cubicBezTo>
                    <a:pt x="3654569" y="190008"/>
                    <a:pt x="3816871" y="279114"/>
                    <a:pt x="3970615" y="373606"/>
                  </a:cubicBezTo>
                  <a:cubicBezTo>
                    <a:pt x="3989807" y="385518"/>
                    <a:pt x="4009070" y="397303"/>
                    <a:pt x="4028283" y="408892"/>
                  </a:cubicBezTo>
                  <a:lnTo>
                    <a:pt x="4084580" y="445817"/>
                  </a:lnTo>
                  <a:lnTo>
                    <a:pt x="4140771" y="482348"/>
                  </a:lnTo>
                  <a:cubicBezTo>
                    <a:pt x="4159664" y="494340"/>
                    <a:pt x="4177432" y="507694"/>
                    <a:pt x="4195883" y="520018"/>
                  </a:cubicBezTo>
                  <a:cubicBezTo>
                    <a:pt x="4232247" y="545445"/>
                    <a:pt x="4269493" y="569787"/>
                    <a:pt x="4305143" y="595724"/>
                  </a:cubicBezTo>
                  <a:cubicBezTo>
                    <a:pt x="4323150" y="608378"/>
                    <a:pt x="4341283" y="621106"/>
                    <a:pt x="4359509" y="633384"/>
                  </a:cubicBezTo>
                  <a:cubicBezTo>
                    <a:pt x="4377662" y="645788"/>
                    <a:pt x="4396133" y="657789"/>
                    <a:pt x="4414317" y="670713"/>
                  </a:cubicBezTo>
                  <a:cubicBezTo>
                    <a:pt x="4487709" y="720858"/>
                    <a:pt x="4561105" y="771425"/>
                    <a:pt x="4632086" y="825710"/>
                  </a:cubicBezTo>
                  <a:cubicBezTo>
                    <a:pt x="4703239" y="879844"/>
                    <a:pt x="4770925" y="938933"/>
                    <a:pt x="4836284" y="1000872"/>
                  </a:cubicBezTo>
                  <a:lnTo>
                    <a:pt x="4909227" y="1077825"/>
                  </a:lnTo>
                  <a:lnTo>
                    <a:pt x="4909227" y="1590628"/>
                  </a:lnTo>
                  <a:lnTo>
                    <a:pt x="4847198" y="1496990"/>
                  </a:lnTo>
                  <a:cubicBezTo>
                    <a:pt x="4779017" y="1401272"/>
                    <a:pt x="4700641" y="1311172"/>
                    <a:pt x="4615719" y="1226591"/>
                  </a:cubicBezTo>
                  <a:cubicBezTo>
                    <a:pt x="4559129" y="1170093"/>
                    <a:pt x="4499097" y="1116641"/>
                    <a:pt x="4437905" y="1064032"/>
                  </a:cubicBezTo>
                  <a:cubicBezTo>
                    <a:pt x="4376643" y="1011548"/>
                    <a:pt x="4313015" y="960973"/>
                    <a:pt x="4245822" y="915380"/>
                  </a:cubicBezTo>
                  <a:cubicBezTo>
                    <a:pt x="4177670" y="870577"/>
                    <a:pt x="4106226" y="828991"/>
                    <a:pt x="4032524" y="793724"/>
                  </a:cubicBezTo>
                  <a:cubicBezTo>
                    <a:pt x="3996192" y="774838"/>
                    <a:pt x="3958849" y="758553"/>
                    <a:pt x="3921484" y="742591"/>
                  </a:cubicBezTo>
                  <a:cubicBezTo>
                    <a:pt x="3902789" y="734561"/>
                    <a:pt x="3884266" y="726377"/>
                    <a:pt x="3865450" y="718695"/>
                  </a:cubicBezTo>
                  <a:cubicBezTo>
                    <a:pt x="3846469" y="711588"/>
                    <a:pt x="3827512" y="704579"/>
                    <a:pt x="3808411" y="697821"/>
                  </a:cubicBezTo>
                  <a:cubicBezTo>
                    <a:pt x="3656570" y="642224"/>
                    <a:pt x="3500471" y="605851"/>
                    <a:pt x="3346886" y="583799"/>
                  </a:cubicBezTo>
                  <a:lnTo>
                    <a:pt x="3289295" y="576494"/>
                  </a:lnTo>
                  <a:lnTo>
                    <a:pt x="3260731" y="572514"/>
                  </a:lnTo>
                  <a:cubicBezTo>
                    <a:pt x="3251217" y="571079"/>
                    <a:pt x="3241593" y="570838"/>
                    <a:pt x="3232038" y="570048"/>
                  </a:cubicBezTo>
                  <a:lnTo>
                    <a:pt x="3174781" y="565611"/>
                  </a:lnTo>
                  <a:cubicBezTo>
                    <a:pt x="3170003" y="565217"/>
                    <a:pt x="3165252" y="564919"/>
                    <a:pt x="3160547" y="564400"/>
                  </a:cubicBezTo>
                  <a:cubicBezTo>
                    <a:pt x="3155889" y="563655"/>
                    <a:pt x="3151372" y="562239"/>
                    <a:pt x="3146660" y="561299"/>
                  </a:cubicBezTo>
                  <a:cubicBezTo>
                    <a:pt x="3137413" y="559265"/>
                    <a:pt x="3128003" y="558224"/>
                    <a:pt x="3118665" y="557058"/>
                  </a:cubicBezTo>
                  <a:lnTo>
                    <a:pt x="3062520" y="549995"/>
                  </a:lnTo>
                  <a:lnTo>
                    <a:pt x="3034483" y="546400"/>
                  </a:lnTo>
                  <a:cubicBezTo>
                    <a:pt x="3025146" y="545234"/>
                    <a:pt x="3015831" y="543747"/>
                    <a:pt x="3006404" y="543450"/>
                  </a:cubicBezTo>
                  <a:lnTo>
                    <a:pt x="2894004" y="536537"/>
                  </a:lnTo>
                  <a:cubicBezTo>
                    <a:pt x="2743796" y="532061"/>
                    <a:pt x="2593557" y="546717"/>
                    <a:pt x="2445324" y="576994"/>
                  </a:cubicBezTo>
                  <a:cubicBezTo>
                    <a:pt x="2426803" y="580857"/>
                    <a:pt x="2408167" y="583483"/>
                    <a:pt x="2389729" y="588061"/>
                  </a:cubicBezTo>
                  <a:lnTo>
                    <a:pt x="2334445" y="602318"/>
                  </a:lnTo>
                  <a:lnTo>
                    <a:pt x="2279209" y="616351"/>
                  </a:lnTo>
                  <a:cubicBezTo>
                    <a:pt x="2269789" y="618483"/>
                    <a:pt x="2261022" y="621073"/>
                    <a:pt x="2252405" y="623833"/>
                  </a:cubicBezTo>
                  <a:lnTo>
                    <a:pt x="2226352" y="631746"/>
                  </a:lnTo>
                  <a:cubicBezTo>
                    <a:pt x="2208738" y="636630"/>
                    <a:pt x="2191964" y="643082"/>
                    <a:pt x="2174809" y="648898"/>
                  </a:cubicBezTo>
                  <a:cubicBezTo>
                    <a:pt x="2157576" y="654418"/>
                    <a:pt x="2140906" y="661264"/>
                    <a:pt x="2124133" y="667717"/>
                  </a:cubicBezTo>
                  <a:cubicBezTo>
                    <a:pt x="2115746" y="670943"/>
                    <a:pt x="2107181" y="673900"/>
                    <a:pt x="2098971" y="677395"/>
                  </a:cubicBezTo>
                  <a:lnTo>
                    <a:pt x="2074244" y="687907"/>
                  </a:lnTo>
                  <a:lnTo>
                    <a:pt x="2049516" y="698418"/>
                  </a:lnTo>
                  <a:lnTo>
                    <a:pt x="2025247" y="709863"/>
                  </a:lnTo>
                  <a:cubicBezTo>
                    <a:pt x="1895620" y="770702"/>
                    <a:pt x="1775019" y="849591"/>
                    <a:pt x="1663893" y="946619"/>
                  </a:cubicBezTo>
                  <a:cubicBezTo>
                    <a:pt x="1552588" y="1043379"/>
                    <a:pt x="1450953" y="1157803"/>
                    <a:pt x="1354664" y="1282399"/>
                  </a:cubicBezTo>
                  <a:cubicBezTo>
                    <a:pt x="1258428" y="1407193"/>
                    <a:pt x="1167389" y="1541989"/>
                    <a:pt x="1075458" y="1681042"/>
                  </a:cubicBezTo>
                  <a:lnTo>
                    <a:pt x="934948" y="1895400"/>
                  </a:lnTo>
                  <a:cubicBezTo>
                    <a:pt x="885020" y="1970018"/>
                    <a:pt x="834114" y="2042151"/>
                    <a:pt x="782359" y="2111874"/>
                  </a:cubicBezTo>
                  <a:cubicBezTo>
                    <a:pt x="679025" y="2251590"/>
                    <a:pt x="571805" y="2380631"/>
                    <a:pt x="475595" y="2511546"/>
                  </a:cubicBezTo>
                  <a:cubicBezTo>
                    <a:pt x="427490" y="2577003"/>
                    <a:pt x="382228" y="2643169"/>
                    <a:pt x="342590" y="2711719"/>
                  </a:cubicBezTo>
                  <a:cubicBezTo>
                    <a:pt x="302826" y="2780195"/>
                    <a:pt x="268711" y="2851157"/>
                    <a:pt x="243835" y="2925317"/>
                  </a:cubicBezTo>
                  <a:cubicBezTo>
                    <a:pt x="218582" y="2999262"/>
                    <a:pt x="202245" y="3076389"/>
                    <a:pt x="195943" y="3154915"/>
                  </a:cubicBezTo>
                  <a:cubicBezTo>
                    <a:pt x="189542" y="3233466"/>
                    <a:pt x="193251" y="3313292"/>
                    <a:pt x="205998" y="3392356"/>
                  </a:cubicBezTo>
                  <a:lnTo>
                    <a:pt x="210868" y="3421994"/>
                  </a:lnTo>
                  <a:lnTo>
                    <a:pt x="217078" y="3451480"/>
                  </a:lnTo>
                  <a:lnTo>
                    <a:pt x="223513" y="3481009"/>
                  </a:lnTo>
                  <a:cubicBezTo>
                    <a:pt x="225924" y="3490921"/>
                    <a:pt x="228784" y="3500923"/>
                    <a:pt x="231518" y="3510853"/>
                  </a:cubicBezTo>
                  <a:lnTo>
                    <a:pt x="248149" y="3570478"/>
                  </a:lnTo>
                  <a:lnTo>
                    <a:pt x="256676" y="3600287"/>
                  </a:lnTo>
                  <a:lnTo>
                    <a:pt x="260939" y="3615190"/>
                  </a:lnTo>
                  <a:lnTo>
                    <a:pt x="266068" y="3629754"/>
                  </a:lnTo>
                  <a:cubicBezTo>
                    <a:pt x="279682" y="3668748"/>
                    <a:pt x="293493" y="3707688"/>
                    <a:pt x="308144" y="3746191"/>
                  </a:cubicBezTo>
                  <a:cubicBezTo>
                    <a:pt x="324257" y="3784191"/>
                    <a:pt x="340937" y="3821930"/>
                    <a:pt x="357690" y="3859545"/>
                  </a:cubicBezTo>
                  <a:cubicBezTo>
                    <a:pt x="393077" y="3934052"/>
                    <a:pt x="433372" y="4005934"/>
                    <a:pt x="477426" y="4075211"/>
                  </a:cubicBezTo>
                  <a:lnTo>
                    <a:pt x="617812" y="4272578"/>
                  </a:lnTo>
                  <a:lnTo>
                    <a:pt x="364357" y="4272578"/>
                  </a:lnTo>
                  <a:lnTo>
                    <a:pt x="308528" y="4169169"/>
                  </a:lnTo>
                  <a:cubicBezTo>
                    <a:pt x="270101" y="4089847"/>
                    <a:pt x="234941" y="4009176"/>
                    <a:pt x="202203" y="3927821"/>
                  </a:cubicBezTo>
                  <a:cubicBezTo>
                    <a:pt x="186847" y="3886657"/>
                    <a:pt x="171445" y="3845720"/>
                    <a:pt x="155448" y="3804941"/>
                  </a:cubicBezTo>
                  <a:cubicBezTo>
                    <a:pt x="141380" y="3763428"/>
                    <a:pt x="127636" y="3721934"/>
                    <a:pt x="113098" y="3680654"/>
                  </a:cubicBezTo>
                  <a:lnTo>
                    <a:pt x="107709" y="3665104"/>
                  </a:lnTo>
                  <a:lnTo>
                    <a:pt x="103012" y="3649367"/>
                  </a:lnTo>
                  <a:lnTo>
                    <a:pt x="93619" y="3617891"/>
                  </a:lnTo>
                  <a:lnTo>
                    <a:pt x="74438" y="3555048"/>
                  </a:lnTo>
                  <a:cubicBezTo>
                    <a:pt x="71323" y="3544483"/>
                    <a:pt x="67763" y="3534247"/>
                    <a:pt x="64821" y="3523529"/>
                  </a:cubicBezTo>
                  <a:lnTo>
                    <a:pt x="56309" y="3490970"/>
                  </a:lnTo>
                  <a:lnTo>
                    <a:pt x="47699" y="3458437"/>
                  </a:lnTo>
                  <a:cubicBezTo>
                    <a:pt x="45126" y="3447512"/>
                    <a:pt x="42825" y="3436407"/>
                    <a:pt x="40350" y="3425456"/>
                  </a:cubicBezTo>
                  <a:cubicBezTo>
                    <a:pt x="20581" y="3337521"/>
                    <a:pt x="7369" y="3247066"/>
                    <a:pt x="2339" y="3155024"/>
                  </a:cubicBezTo>
                  <a:cubicBezTo>
                    <a:pt x="-2762" y="3063109"/>
                    <a:pt x="544" y="2969654"/>
                    <a:pt x="11637" y="2876727"/>
                  </a:cubicBezTo>
                  <a:cubicBezTo>
                    <a:pt x="34069" y="2690593"/>
                    <a:pt x="89274" y="2509096"/>
                    <a:pt x="157636" y="2339984"/>
                  </a:cubicBezTo>
                  <a:cubicBezTo>
                    <a:pt x="226467" y="2170638"/>
                    <a:pt x="308151" y="2013339"/>
                    <a:pt x="388920" y="1864213"/>
                  </a:cubicBezTo>
                  <a:cubicBezTo>
                    <a:pt x="429376" y="1789524"/>
                    <a:pt x="469807" y="1716745"/>
                    <a:pt x="507656" y="1644243"/>
                  </a:cubicBezTo>
                  <a:lnTo>
                    <a:pt x="566187" y="1531896"/>
                  </a:lnTo>
                  <a:cubicBezTo>
                    <a:pt x="586462" y="1493325"/>
                    <a:pt x="607259" y="1454715"/>
                    <a:pt x="628379" y="1416126"/>
                  </a:cubicBezTo>
                  <a:cubicBezTo>
                    <a:pt x="713184" y="1261784"/>
                    <a:pt x="806689" y="1107407"/>
                    <a:pt x="915962" y="957627"/>
                  </a:cubicBezTo>
                  <a:cubicBezTo>
                    <a:pt x="1024964" y="808027"/>
                    <a:pt x="1150428" y="662836"/>
                    <a:pt x="1296389" y="532479"/>
                  </a:cubicBezTo>
                  <a:cubicBezTo>
                    <a:pt x="1441951" y="402229"/>
                    <a:pt x="1609267" y="287950"/>
                    <a:pt x="1790562" y="204009"/>
                  </a:cubicBezTo>
                  <a:lnTo>
                    <a:pt x="1824547" y="188344"/>
                  </a:lnTo>
                  <a:cubicBezTo>
                    <a:pt x="1835970" y="183343"/>
                    <a:pt x="1847471" y="178638"/>
                    <a:pt x="1858945" y="173835"/>
                  </a:cubicBezTo>
                  <a:lnTo>
                    <a:pt x="1893494" y="159497"/>
                  </a:lnTo>
                  <a:cubicBezTo>
                    <a:pt x="1904996" y="154793"/>
                    <a:pt x="1916752" y="150652"/>
                    <a:pt x="1928332" y="146243"/>
                  </a:cubicBezTo>
                  <a:cubicBezTo>
                    <a:pt x="1951667" y="137695"/>
                    <a:pt x="1974951" y="128948"/>
                    <a:pt x="1998599" y="121582"/>
                  </a:cubicBezTo>
                  <a:cubicBezTo>
                    <a:pt x="2022195" y="114018"/>
                    <a:pt x="2045635" y="105864"/>
                    <a:pt x="2069445" y="99511"/>
                  </a:cubicBezTo>
                  <a:lnTo>
                    <a:pt x="2105017" y="89439"/>
                  </a:lnTo>
                  <a:cubicBezTo>
                    <a:pt x="2116957" y="85988"/>
                    <a:pt x="2128724" y="82691"/>
                    <a:pt x="2140277" y="80190"/>
                  </a:cubicBezTo>
                  <a:lnTo>
                    <a:pt x="2209909" y="64365"/>
                  </a:lnTo>
                  <a:lnTo>
                    <a:pt x="2279594" y="48739"/>
                  </a:lnTo>
                  <a:cubicBezTo>
                    <a:pt x="2302897" y="43685"/>
                    <a:pt x="2326724" y="40602"/>
                    <a:pt x="2350191" y="36561"/>
                  </a:cubicBezTo>
                  <a:cubicBezTo>
                    <a:pt x="2491459" y="12584"/>
                    <a:pt x="2635387" y="9"/>
                    <a:pt x="2779325" y="1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56077B5-5F40-45AA-BDDA-F1DB7F8B5D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64890" y="2613525"/>
              <a:ext cx="4961924" cy="4241750"/>
            </a:xfrm>
            <a:custGeom>
              <a:avLst/>
              <a:gdLst>
                <a:gd name="connsiteX0" fmla="*/ 2860366 w 4961924"/>
                <a:gd name="connsiteY0" fmla="*/ 290 h 4241750"/>
                <a:gd name="connsiteX1" fmla="*/ 4503869 w 4961924"/>
                <a:gd name="connsiteY1" fmla="*/ 546588 h 4241750"/>
                <a:gd name="connsiteX2" fmla="*/ 4816879 w 4961924"/>
                <a:gd name="connsiteY2" fmla="*/ 783506 h 4241750"/>
                <a:gd name="connsiteX3" fmla="*/ 4961924 w 4961924"/>
                <a:gd name="connsiteY3" fmla="*/ 916878 h 4241750"/>
                <a:gd name="connsiteX4" fmla="*/ 4961924 w 4961924"/>
                <a:gd name="connsiteY4" fmla="*/ 4241750 h 4241750"/>
                <a:gd name="connsiteX5" fmla="*/ 4562919 w 4961924"/>
                <a:gd name="connsiteY5" fmla="*/ 4241750 h 4241750"/>
                <a:gd name="connsiteX6" fmla="*/ 4586822 w 4961924"/>
                <a:gd name="connsiteY6" fmla="*/ 4213637 h 4241750"/>
                <a:gd name="connsiteX7" fmla="*/ 4762695 w 4961924"/>
                <a:gd name="connsiteY7" fmla="*/ 3952854 h 4241750"/>
                <a:gd name="connsiteX8" fmla="*/ 4899352 w 4961924"/>
                <a:gd name="connsiteY8" fmla="*/ 3631238 h 4241750"/>
                <a:gd name="connsiteX9" fmla="*/ 4913697 w 4961924"/>
                <a:gd name="connsiteY9" fmla="*/ 3255629 h 4241750"/>
                <a:gd name="connsiteX10" fmla="*/ 4948868 w 4961924"/>
                <a:gd name="connsiteY10" fmla="*/ 2308976 h 4241750"/>
                <a:gd name="connsiteX11" fmla="*/ 4760464 w 4961924"/>
                <a:gd name="connsiteY11" fmla="*/ 1631653 h 4241750"/>
                <a:gd name="connsiteX12" fmla="*/ 4158265 w 4961924"/>
                <a:gd name="connsiteY12" fmla="*/ 1056752 h 4241750"/>
                <a:gd name="connsiteX13" fmla="*/ 3295504 w 4961924"/>
                <a:gd name="connsiteY13" fmla="*/ 659991 h 4241750"/>
                <a:gd name="connsiteX14" fmla="*/ 2400205 w 4961924"/>
                <a:gd name="connsiteY14" fmla="*/ 680861 h 4241750"/>
                <a:gd name="connsiteX15" fmla="*/ 1228363 w 4961924"/>
                <a:gd name="connsiteY15" fmla="*/ 1858090 h 4241750"/>
                <a:gd name="connsiteX16" fmla="*/ 995211 w 4961924"/>
                <a:gd name="connsiteY16" fmla="*/ 2234095 h 4241750"/>
                <a:gd name="connsiteX17" fmla="*/ 663293 w 4961924"/>
                <a:gd name="connsiteY17" fmla="*/ 2832893 h 4241750"/>
                <a:gd name="connsiteX18" fmla="*/ 644068 w 4961924"/>
                <a:gd name="connsiteY18" fmla="*/ 3301224 h 4241750"/>
                <a:gd name="connsiteX19" fmla="*/ 1051682 w 4961924"/>
                <a:gd name="connsiteY19" fmla="*/ 4121741 h 4241750"/>
                <a:gd name="connsiteX20" fmla="*/ 1155791 w 4961924"/>
                <a:gd name="connsiteY20" fmla="*/ 4241750 h 4241750"/>
                <a:gd name="connsiteX21" fmla="*/ 385252 w 4961924"/>
                <a:gd name="connsiteY21" fmla="*/ 4241750 h 4241750"/>
                <a:gd name="connsiteX22" fmla="*/ 291954 w 4961924"/>
                <a:gd name="connsiteY22" fmla="*/ 4081572 h 4241750"/>
                <a:gd name="connsiteX23" fmla="*/ 49334 w 4961924"/>
                <a:gd name="connsiteY23" fmla="*/ 3462450 h 4241750"/>
                <a:gd name="connsiteX24" fmla="*/ 697040 w 4961924"/>
                <a:gd name="connsiteY24" fmla="*/ 1553793 h 4241750"/>
                <a:gd name="connsiteX25" fmla="*/ 2243651 w 4961924"/>
                <a:gd name="connsiteY25" fmla="*/ 89360 h 4241750"/>
                <a:gd name="connsiteX26" fmla="*/ 2860366 w 4961924"/>
                <a:gd name="connsiteY26" fmla="*/ 290 h 4241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961924" h="4241750">
                  <a:moveTo>
                    <a:pt x="2860366" y="290"/>
                  </a:moveTo>
                  <a:cubicBezTo>
                    <a:pt x="3457635" y="-9057"/>
                    <a:pt x="3998796" y="208834"/>
                    <a:pt x="4503869" y="546588"/>
                  </a:cubicBezTo>
                  <a:cubicBezTo>
                    <a:pt x="4609235" y="617064"/>
                    <a:pt x="4715034" y="696136"/>
                    <a:pt x="4816879" y="783506"/>
                  </a:cubicBezTo>
                  <a:lnTo>
                    <a:pt x="4961924" y="916878"/>
                  </a:lnTo>
                  <a:lnTo>
                    <a:pt x="4961924" y="4241750"/>
                  </a:lnTo>
                  <a:lnTo>
                    <a:pt x="4562919" y="4241750"/>
                  </a:lnTo>
                  <a:lnTo>
                    <a:pt x="4586822" y="4213637"/>
                  </a:lnTo>
                  <a:cubicBezTo>
                    <a:pt x="4649485" y="4133877"/>
                    <a:pt x="4707815" y="4047166"/>
                    <a:pt x="4762695" y="3952854"/>
                  </a:cubicBezTo>
                  <a:cubicBezTo>
                    <a:pt x="4861622" y="3782848"/>
                    <a:pt x="4887296" y="3694842"/>
                    <a:pt x="4899352" y="3631238"/>
                  </a:cubicBezTo>
                  <a:cubicBezTo>
                    <a:pt x="4916960" y="3538446"/>
                    <a:pt x="4915626" y="3419833"/>
                    <a:pt x="4913697" y="3255629"/>
                  </a:cubicBezTo>
                  <a:cubicBezTo>
                    <a:pt x="4911196" y="3035896"/>
                    <a:pt x="4907780" y="2734844"/>
                    <a:pt x="4948868" y="2308976"/>
                  </a:cubicBezTo>
                  <a:cubicBezTo>
                    <a:pt x="4971361" y="2076125"/>
                    <a:pt x="4909748" y="1854571"/>
                    <a:pt x="4760464" y="1631653"/>
                  </a:cubicBezTo>
                  <a:cubicBezTo>
                    <a:pt x="4623847" y="1427699"/>
                    <a:pt x="4415624" y="1228904"/>
                    <a:pt x="4158265" y="1056752"/>
                  </a:cubicBezTo>
                  <a:cubicBezTo>
                    <a:pt x="3855104" y="854020"/>
                    <a:pt x="3572969" y="724304"/>
                    <a:pt x="3295504" y="659991"/>
                  </a:cubicBezTo>
                  <a:cubicBezTo>
                    <a:pt x="2998568" y="591135"/>
                    <a:pt x="2705635" y="598008"/>
                    <a:pt x="2400205" y="680861"/>
                  </a:cubicBezTo>
                  <a:cubicBezTo>
                    <a:pt x="1863373" y="826486"/>
                    <a:pt x="1575835" y="1260672"/>
                    <a:pt x="1228363" y="1858090"/>
                  </a:cubicBezTo>
                  <a:cubicBezTo>
                    <a:pt x="1150390" y="1992089"/>
                    <a:pt x="1071533" y="2115125"/>
                    <a:pt x="995211" y="2234095"/>
                  </a:cubicBezTo>
                  <a:cubicBezTo>
                    <a:pt x="851980" y="2457434"/>
                    <a:pt x="728279" y="2650222"/>
                    <a:pt x="663293" y="2832893"/>
                  </a:cubicBezTo>
                  <a:cubicBezTo>
                    <a:pt x="605703" y="2994540"/>
                    <a:pt x="599973" y="3134617"/>
                    <a:pt x="644068" y="3301224"/>
                  </a:cubicBezTo>
                  <a:cubicBezTo>
                    <a:pt x="723963" y="3603086"/>
                    <a:pt x="861058" y="3879078"/>
                    <a:pt x="1051682" y="4121741"/>
                  </a:cubicBezTo>
                  <a:lnTo>
                    <a:pt x="1155791" y="4241750"/>
                  </a:lnTo>
                  <a:lnTo>
                    <a:pt x="385252" y="4241750"/>
                  </a:lnTo>
                  <a:lnTo>
                    <a:pt x="291954" y="4081572"/>
                  </a:lnTo>
                  <a:cubicBezTo>
                    <a:pt x="189557" y="3889333"/>
                    <a:pt x="107520" y="3682294"/>
                    <a:pt x="49334" y="3462450"/>
                  </a:cubicBezTo>
                  <a:cubicBezTo>
                    <a:pt x="-155725" y="2687681"/>
                    <a:pt x="321044" y="2199945"/>
                    <a:pt x="697040" y="1553793"/>
                  </a:cubicBezTo>
                  <a:cubicBezTo>
                    <a:pt x="1073038" y="907639"/>
                    <a:pt x="1464813" y="300633"/>
                    <a:pt x="2243651" y="89360"/>
                  </a:cubicBezTo>
                  <a:cubicBezTo>
                    <a:pt x="2455952" y="31770"/>
                    <a:pt x="2661276" y="3405"/>
                    <a:pt x="2860366" y="290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DC4B234-CD22-40BB-831E-DE40206AA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64890" y="2613525"/>
              <a:ext cx="4961924" cy="4241750"/>
            </a:xfrm>
            <a:custGeom>
              <a:avLst/>
              <a:gdLst>
                <a:gd name="connsiteX0" fmla="*/ 4961924 w 4961924"/>
                <a:gd name="connsiteY0" fmla="*/ 3780120 h 4241750"/>
                <a:gd name="connsiteX1" fmla="*/ 4961924 w 4961924"/>
                <a:gd name="connsiteY1" fmla="*/ 4241750 h 4241750"/>
                <a:gd name="connsiteX2" fmla="*/ 4690594 w 4961924"/>
                <a:gd name="connsiteY2" fmla="*/ 4241750 h 4241750"/>
                <a:gd name="connsiteX3" fmla="*/ 4730832 w 4961924"/>
                <a:gd name="connsiteY3" fmla="*/ 4190580 h 4241750"/>
                <a:gd name="connsiteX4" fmla="*/ 4851056 w 4961924"/>
                <a:gd name="connsiteY4" fmla="*/ 4003378 h 4241750"/>
                <a:gd name="connsiteX5" fmla="*/ 4960390 w 4961924"/>
                <a:gd name="connsiteY5" fmla="*/ 3784651 h 4241750"/>
                <a:gd name="connsiteX6" fmla="*/ 2860366 w 4961924"/>
                <a:gd name="connsiteY6" fmla="*/ 290 h 4241750"/>
                <a:gd name="connsiteX7" fmla="*/ 4503870 w 4961924"/>
                <a:gd name="connsiteY7" fmla="*/ 546588 h 4241750"/>
                <a:gd name="connsiteX8" fmla="*/ 4816872 w 4961924"/>
                <a:gd name="connsiteY8" fmla="*/ 783509 h 4241750"/>
                <a:gd name="connsiteX9" fmla="*/ 4961924 w 4961924"/>
                <a:gd name="connsiteY9" fmla="*/ 916897 h 4241750"/>
                <a:gd name="connsiteX10" fmla="*/ 4961924 w 4961924"/>
                <a:gd name="connsiteY10" fmla="*/ 1784881 h 4241750"/>
                <a:gd name="connsiteX11" fmla="*/ 4950067 w 4961924"/>
                <a:gd name="connsiteY11" fmla="*/ 1756820 h 4241750"/>
                <a:gd name="connsiteX12" fmla="*/ 4845861 w 4961924"/>
                <a:gd name="connsiteY12" fmla="*/ 1574254 h 4241750"/>
                <a:gd name="connsiteX13" fmla="*/ 4215918 w 4961924"/>
                <a:gd name="connsiteY13" fmla="*/ 971588 h 4241750"/>
                <a:gd name="connsiteX14" fmla="*/ 3319590 w 4961924"/>
                <a:gd name="connsiteY14" fmla="*/ 560369 h 4241750"/>
                <a:gd name="connsiteX15" fmla="*/ 2374113 w 4961924"/>
                <a:gd name="connsiteY15" fmla="*/ 582278 h 4241750"/>
                <a:gd name="connsiteX16" fmla="*/ 1692486 w 4961924"/>
                <a:gd name="connsiteY16" fmla="*/ 1005131 h 4241750"/>
                <a:gd name="connsiteX17" fmla="*/ 1139674 w 4961924"/>
                <a:gd name="connsiteY17" fmla="*/ 1807128 h 4241750"/>
                <a:gd name="connsiteX18" fmla="*/ 908812 w 4961924"/>
                <a:gd name="connsiteY18" fmla="*/ 2179343 h 4241750"/>
                <a:gd name="connsiteX19" fmla="*/ 566543 w 4961924"/>
                <a:gd name="connsiteY19" fmla="*/ 2799229 h 4241750"/>
                <a:gd name="connsiteX20" fmla="*/ 544789 w 4961924"/>
                <a:gd name="connsiteY20" fmla="*/ 3327837 h 4241750"/>
                <a:gd name="connsiteX21" fmla="*/ 970585 w 4961924"/>
                <a:gd name="connsiteY21" fmla="*/ 4184948 h 4241750"/>
                <a:gd name="connsiteX22" fmla="*/ 1019856 w 4961924"/>
                <a:gd name="connsiteY22" fmla="*/ 4241750 h 4241750"/>
                <a:gd name="connsiteX23" fmla="*/ 385253 w 4961924"/>
                <a:gd name="connsiteY23" fmla="*/ 4241750 h 4241750"/>
                <a:gd name="connsiteX24" fmla="*/ 291955 w 4961924"/>
                <a:gd name="connsiteY24" fmla="*/ 4081572 h 4241750"/>
                <a:gd name="connsiteX25" fmla="*/ 49334 w 4961924"/>
                <a:gd name="connsiteY25" fmla="*/ 3462450 h 4241750"/>
                <a:gd name="connsiteX26" fmla="*/ 697041 w 4961924"/>
                <a:gd name="connsiteY26" fmla="*/ 1553792 h 4241750"/>
                <a:gd name="connsiteX27" fmla="*/ 2243651 w 4961924"/>
                <a:gd name="connsiteY27" fmla="*/ 89360 h 4241750"/>
                <a:gd name="connsiteX28" fmla="*/ 2860366 w 4961924"/>
                <a:gd name="connsiteY28" fmla="*/ 290 h 4241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961924" h="4241750">
                  <a:moveTo>
                    <a:pt x="4961924" y="3780120"/>
                  </a:moveTo>
                  <a:lnTo>
                    <a:pt x="4961924" y="4241750"/>
                  </a:lnTo>
                  <a:lnTo>
                    <a:pt x="4690594" y="4241750"/>
                  </a:lnTo>
                  <a:lnTo>
                    <a:pt x="4730832" y="4190580"/>
                  </a:lnTo>
                  <a:cubicBezTo>
                    <a:pt x="4772669" y="4131651"/>
                    <a:pt x="4812690" y="4069310"/>
                    <a:pt x="4851056" y="4003378"/>
                  </a:cubicBezTo>
                  <a:cubicBezTo>
                    <a:pt x="4904439" y="3911711"/>
                    <a:pt x="4938230" y="3841234"/>
                    <a:pt x="4960390" y="3784651"/>
                  </a:cubicBezTo>
                  <a:close/>
                  <a:moveTo>
                    <a:pt x="2860366" y="290"/>
                  </a:moveTo>
                  <a:cubicBezTo>
                    <a:pt x="3457635" y="-9057"/>
                    <a:pt x="3998796" y="208834"/>
                    <a:pt x="4503870" y="546588"/>
                  </a:cubicBezTo>
                  <a:cubicBezTo>
                    <a:pt x="4609236" y="617064"/>
                    <a:pt x="4715032" y="696137"/>
                    <a:pt x="4816872" y="783509"/>
                  </a:cubicBezTo>
                  <a:lnTo>
                    <a:pt x="4961924" y="916897"/>
                  </a:lnTo>
                  <a:lnTo>
                    <a:pt x="4961924" y="1784881"/>
                  </a:lnTo>
                  <a:lnTo>
                    <a:pt x="4950067" y="1756820"/>
                  </a:lnTo>
                  <a:cubicBezTo>
                    <a:pt x="4921279" y="1695818"/>
                    <a:pt x="4886564" y="1635036"/>
                    <a:pt x="4845861" y="1574254"/>
                  </a:cubicBezTo>
                  <a:cubicBezTo>
                    <a:pt x="4701995" y="1359374"/>
                    <a:pt x="4484232" y="1151017"/>
                    <a:pt x="4215918" y="971588"/>
                  </a:cubicBezTo>
                  <a:cubicBezTo>
                    <a:pt x="3902456" y="762036"/>
                    <a:pt x="3609271" y="627496"/>
                    <a:pt x="3319590" y="560369"/>
                  </a:cubicBezTo>
                  <a:cubicBezTo>
                    <a:pt x="3005602" y="487686"/>
                    <a:pt x="2696391" y="494854"/>
                    <a:pt x="2374113" y="582278"/>
                  </a:cubicBezTo>
                  <a:cubicBezTo>
                    <a:pt x="2112782" y="653168"/>
                    <a:pt x="1896224" y="787673"/>
                    <a:pt x="1692486" y="1005131"/>
                  </a:cubicBezTo>
                  <a:cubicBezTo>
                    <a:pt x="1482349" y="1229714"/>
                    <a:pt x="1304163" y="1524453"/>
                    <a:pt x="1139674" y="1807128"/>
                  </a:cubicBezTo>
                  <a:cubicBezTo>
                    <a:pt x="1062769" y="1939146"/>
                    <a:pt x="984523" y="2061278"/>
                    <a:pt x="908812" y="2179343"/>
                  </a:cubicBezTo>
                  <a:cubicBezTo>
                    <a:pt x="762092" y="2407960"/>
                    <a:pt x="635490" y="2605445"/>
                    <a:pt x="566543" y="2799229"/>
                  </a:cubicBezTo>
                  <a:cubicBezTo>
                    <a:pt x="502372" y="2979355"/>
                    <a:pt x="495683" y="3142303"/>
                    <a:pt x="544789" y="3327837"/>
                  </a:cubicBezTo>
                  <a:cubicBezTo>
                    <a:pt x="628232" y="3643108"/>
                    <a:pt x="771474" y="3931485"/>
                    <a:pt x="970585" y="4184948"/>
                  </a:cubicBezTo>
                  <a:lnTo>
                    <a:pt x="1019856" y="4241750"/>
                  </a:lnTo>
                  <a:lnTo>
                    <a:pt x="385253" y="4241750"/>
                  </a:lnTo>
                  <a:lnTo>
                    <a:pt x="291955" y="4081572"/>
                  </a:lnTo>
                  <a:cubicBezTo>
                    <a:pt x="189558" y="3889334"/>
                    <a:pt x="107521" y="3682295"/>
                    <a:pt x="49334" y="3462450"/>
                  </a:cubicBezTo>
                  <a:cubicBezTo>
                    <a:pt x="-155725" y="2687681"/>
                    <a:pt x="321045" y="2199945"/>
                    <a:pt x="697041" y="1553792"/>
                  </a:cubicBezTo>
                  <a:cubicBezTo>
                    <a:pt x="1073039" y="907639"/>
                    <a:pt x="1464813" y="300633"/>
                    <a:pt x="2243651" y="89360"/>
                  </a:cubicBezTo>
                  <a:cubicBezTo>
                    <a:pt x="2455952" y="31770"/>
                    <a:pt x="2661276" y="3405"/>
                    <a:pt x="2860366" y="290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 useBgFill="1">
          <p:nvSpPr>
            <p:cNvPr id="16" name="Freeform: Shape 15">
              <a:extLst>
                <a:ext uri="{FF2B5EF4-FFF2-40B4-BE49-F238E27FC236}">
                  <a16:creationId xmlns:a16="http://schemas.microsoft.com/office/drawing/2014/main" id="{7158934E-AE93-4B15-87B8-BF84C2EFB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5288" y="2243097"/>
              <a:ext cx="5361526" cy="4612178"/>
            </a:xfrm>
            <a:custGeom>
              <a:avLst/>
              <a:gdLst>
                <a:gd name="connsiteX0" fmla="*/ 5361526 w 5361526"/>
                <a:gd name="connsiteY0" fmla="*/ 4501915 h 4612178"/>
                <a:gd name="connsiteX1" fmla="*/ 5361526 w 5361526"/>
                <a:gd name="connsiteY1" fmla="*/ 4612178 h 4612178"/>
                <a:gd name="connsiteX2" fmla="*/ 5279125 w 5361526"/>
                <a:gd name="connsiteY2" fmla="*/ 4612178 h 4612178"/>
                <a:gd name="connsiteX3" fmla="*/ 5279916 w 5361526"/>
                <a:gd name="connsiteY3" fmla="*/ 4611262 h 4612178"/>
                <a:gd name="connsiteX4" fmla="*/ 5318906 w 5361526"/>
                <a:gd name="connsiteY4" fmla="*/ 4559954 h 4612178"/>
                <a:gd name="connsiteX5" fmla="*/ 5357310 w 5361526"/>
                <a:gd name="connsiteY5" fmla="*/ 4507987 h 4612178"/>
                <a:gd name="connsiteX6" fmla="*/ 3209114 w 5361526"/>
                <a:gd name="connsiteY6" fmla="*/ 1897 h 4612178"/>
                <a:gd name="connsiteX7" fmla="*/ 5286441 w 5361526"/>
                <a:gd name="connsiteY7" fmla="*/ 920072 h 4612178"/>
                <a:gd name="connsiteX8" fmla="*/ 5361526 w 5361526"/>
                <a:gd name="connsiteY8" fmla="*/ 1006088 h 4612178"/>
                <a:gd name="connsiteX9" fmla="*/ 5361526 w 5361526"/>
                <a:gd name="connsiteY9" fmla="*/ 1524438 h 4612178"/>
                <a:gd name="connsiteX10" fmla="*/ 5293717 w 5361526"/>
                <a:gd name="connsiteY10" fmla="*/ 1441145 h 4612178"/>
                <a:gd name="connsiteX11" fmla="*/ 5107511 w 5361526"/>
                <a:gd name="connsiteY11" fmla="*/ 1262343 h 4612178"/>
                <a:gd name="connsiteX12" fmla="*/ 4688624 w 5361526"/>
                <a:gd name="connsiteY12" fmla="*/ 963140 h 4612178"/>
                <a:gd name="connsiteX13" fmla="*/ 4232411 w 5361526"/>
                <a:gd name="connsiteY13" fmla="*/ 726973 h 4612178"/>
                <a:gd name="connsiteX14" fmla="*/ 3996189 w 5361526"/>
                <a:gd name="connsiteY14" fmla="*/ 634781 h 4612178"/>
                <a:gd name="connsiteX15" fmla="*/ 3755529 w 5361526"/>
                <a:gd name="connsiteY15" fmla="*/ 563136 h 4612178"/>
                <a:gd name="connsiteX16" fmla="*/ 3264120 w 5361526"/>
                <a:gd name="connsiteY16" fmla="*/ 492888 h 4612178"/>
                <a:gd name="connsiteX17" fmla="*/ 2770692 w 5361526"/>
                <a:gd name="connsiteY17" fmla="*/ 532792 h 4612178"/>
                <a:gd name="connsiteX18" fmla="*/ 2709666 w 5361526"/>
                <a:gd name="connsiteY18" fmla="*/ 545150 h 4612178"/>
                <a:gd name="connsiteX19" fmla="*/ 2648897 w 5361526"/>
                <a:gd name="connsiteY19" fmla="*/ 558872 h 4612178"/>
                <a:gd name="connsiteX20" fmla="*/ 2588416 w 5361526"/>
                <a:gd name="connsiteY20" fmla="*/ 574460 h 4612178"/>
                <a:gd name="connsiteX21" fmla="*/ 2529518 w 5361526"/>
                <a:gd name="connsiteY21" fmla="*/ 591358 h 4612178"/>
                <a:gd name="connsiteX22" fmla="*/ 2302604 w 5361526"/>
                <a:gd name="connsiteY22" fmla="*/ 677371 h 4612178"/>
                <a:gd name="connsiteX23" fmla="*/ 1895486 w 5361526"/>
                <a:gd name="connsiteY23" fmla="*/ 941931 h 4612178"/>
                <a:gd name="connsiteX24" fmla="*/ 1554603 w 5361526"/>
                <a:gd name="connsiteY24" fmla="*/ 1308258 h 4612178"/>
                <a:gd name="connsiteX25" fmla="*/ 1262322 w 5361526"/>
                <a:gd name="connsiteY25" fmla="*/ 1735392 h 4612178"/>
                <a:gd name="connsiteX26" fmla="*/ 1193322 w 5361526"/>
                <a:gd name="connsiteY26" fmla="*/ 1847443 h 4612178"/>
                <a:gd name="connsiteX27" fmla="*/ 1123654 w 5361526"/>
                <a:gd name="connsiteY27" fmla="*/ 1962027 h 4612178"/>
                <a:gd name="connsiteX28" fmla="*/ 977214 w 5361526"/>
                <a:gd name="connsiteY28" fmla="*/ 2189235 h 4612178"/>
                <a:gd name="connsiteX29" fmla="*/ 830163 w 5361526"/>
                <a:gd name="connsiteY29" fmla="*/ 2409855 h 4612178"/>
                <a:gd name="connsiteX30" fmla="*/ 692149 w 5361526"/>
                <a:gd name="connsiteY30" fmla="*/ 2629250 h 4612178"/>
                <a:gd name="connsiteX31" fmla="*/ 574779 w 5361526"/>
                <a:gd name="connsiteY31" fmla="*/ 2853179 h 4612178"/>
                <a:gd name="connsiteX32" fmla="*/ 490961 w 5361526"/>
                <a:gd name="connsiteY32" fmla="*/ 3085709 h 4612178"/>
                <a:gd name="connsiteX33" fmla="*/ 453705 w 5361526"/>
                <a:gd name="connsiteY33" fmla="*/ 3327816 h 4612178"/>
                <a:gd name="connsiteX34" fmla="*/ 466741 w 5361526"/>
                <a:gd name="connsiteY34" fmla="*/ 3574907 h 4612178"/>
                <a:gd name="connsiteX35" fmla="*/ 471534 w 5361526"/>
                <a:gd name="connsiteY35" fmla="*/ 3605843 h 4612178"/>
                <a:gd name="connsiteX36" fmla="*/ 477720 w 5361526"/>
                <a:gd name="connsiteY36" fmla="*/ 3636605 h 4612178"/>
                <a:gd name="connsiteX37" fmla="*/ 483838 w 5361526"/>
                <a:gd name="connsiteY37" fmla="*/ 3667491 h 4612178"/>
                <a:gd name="connsiteX38" fmla="*/ 491571 w 5361526"/>
                <a:gd name="connsiteY38" fmla="*/ 3698652 h 4612178"/>
                <a:gd name="connsiteX39" fmla="*/ 507280 w 5361526"/>
                <a:gd name="connsiteY39" fmla="*/ 3761116 h 4612178"/>
                <a:gd name="connsiteX40" fmla="*/ 515135 w 5361526"/>
                <a:gd name="connsiteY40" fmla="*/ 3792348 h 4612178"/>
                <a:gd name="connsiteX41" fmla="*/ 519062 w 5361526"/>
                <a:gd name="connsiteY41" fmla="*/ 3807963 h 4612178"/>
                <a:gd name="connsiteX42" fmla="*/ 523757 w 5361526"/>
                <a:gd name="connsiteY42" fmla="*/ 3823370 h 4612178"/>
                <a:gd name="connsiteX43" fmla="*/ 561944 w 5361526"/>
                <a:gd name="connsiteY43" fmla="*/ 3946665 h 4612178"/>
                <a:gd name="connsiteX44" fmla="*/ 606750 w 5361526"/>
                <a:gd name="connsiteY44" fmla="*/ 4067755 h 4612178"/>
                <a:gd name="connsiteX45" fmla="*/ 657836 w 5361526"/>
                <a:gd name="connsiteY45" fmla="*/ 4186528 h 4612178"/>
                <a:gd name="connsiteX46" fmla="*/ 664329 w 5361526"/>
                <a:gd name="connsiteY46" fmla="*/ 4201345 h 4612178"/>
                <a:gd name="connsiteX47" fmla="*/ 671540 w 5361526"/>
                <a:gd name="connsiteY47" fmla="*/ 4215764 h 4612178"/>
                <a:gd name="connsiteX48" fmla="*/ 685987 w 5361526"/>
                <a:gd name="connsiteY48" fmla="*/ 4244695 h 4612178"/>
                <a:gd name="connsiteX49" fmla="*/ 714907 w 5361526"/>
                <a:gd name="connsiteY49" fmla="*/ 4302653 h 4612178"/>
                <a:gd name="connsiteX50" fmla="*/ 846679 w 5361526"/>
                <a:gd name="connsiteY50" fmla="*/ 4525723 h 4612178"/>
                <a:gd name="connsiteX51" fmla="*/ 864285 w 5361526"/>
                <a:gd name="connsiteY51" fmla="*/ 4552977 h 4612178"/>
                <a:gd name="connsiteX52" fmla="*/ 883010 w 5361526"/>
                <a:gd name="connsiteY52" fmla="*/ 4579418 h 4612178"/>
                <a:gd name="connsiteX53" fmla="*/ 906594 w 5361526"/>
                <a:gd name="connsiteY53" fmla="*/ 4612178 h 4612178"/>
                <a:gd name="connsiteX54" fmla="*/ 410149 w 5361526"/>
                <a:gd name="connsiteY54" fmla="*/ 4612178 h 4612178"/>
                <a:gd name="connsiteX55" fmla="*/ 354704 w 5361526"/>
                <a:gd name="connsiteY55" fmla="*/ 4516478 h 4612178"/>
                <a:gd name="connsiteX56" fmla="*/ 101993 w 5361526"/>
                <a:gd name="connsiteY56" fmla="*/ 3869726 h 4612178"/>
                <a:gd name="connsiteX57" fmla="*/ 2290556 w 5361526"/>
                <a:gd name="connsiteY57" fmla="*/ 108671 h 4612178"/>
                <a:gd name="connsiteX58" fmla="*/ 3209114 w 5361526"/>
                <a:gd name="connsiteY58" fmla="*/ 1897 h 4612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61526" h="4612178">
                  <a:moveTo>
                    <a:pt x="5361526" y="4501915"/>
                  </a:moveTo>
                  <a:lnTo>
                    <a:pt x="5361526" y="4612178"/>
                  </a:lnTo>
                  <a:lnTo>
                    <a:pt x="5279125" y="4612178"/>
                  </a:lnTo>
                  <a:lnTo>
                    <a:pt x="5279916" y="4611262"/>
                  </a:lnTo>
                  <a:lnTo>
                    <a:pt x="5318906" y="4559954"/>
                  </a:lnTo>
                  <a:cubicBezTo>
                    <a:pt x="5331958" y="4542803"/>
                    <a:pt x="5345399" y="4525954"/>
                    <a:pt x="5357310" y="4507987"/>
                  </a:cubicBezTo>
                  <a:close/>
                  <a:moveTo>
                    <a:pt x="3209114" y="1897"/>
                  </a:moveTo>
                  <a:cubicBezTo>
                    <a:pt x="4001649" y="29839"/>
                    <a:pt x="4745275" y="365212"/>
                    <a:pt x="5286441" y="920072"/>
                  </a:cubicBezTo>
                  <a:lnTo>
                    <a:pt x="5361526" y="1006088"/>
                  </a:lnTo>
                  <a:lnTo>
                    <a:pt x="5361526" y="1524438"/>
                  </a:lnTo>
                  <a:lnTo>
                    <a:pt x="5293717" y="1441145"/>
                  </a:lnTo>
                  <a:cubicBezTo>
                    <a:pt x="5235105" y="1377989"/>
                    <a:pt x="5172668" y="1318454"/>
                    <a:pt x="5107511" y="1262343"/>
                  </a:cubicBezTo>
                  <a:cubicBezTo>
                    <a:pt x="4977170" y="1150025"/>
                    <a:pt x="4835850" y="1051023"/>
                    <a:pt x="4688624" y="963140"/>
                  </a:cubicBezTo>
                  <a:cubicBezTo>
                    <a:pt x="4540408" y="875014"/>
                    <a:pt x="4388126" y="794847"/>
                    <a:pt x="4232411" y="726973"/>
                  </a:cubicBezTo>
                  <a:cubicBezTo>
                    <a:pt x="4154434" y="693169"/>
                    <a:pt x="4075888" y="661874"/>
                    <a:pt x="3996189" y="634781"/>
                  </a:cubicBezTo>
                  <a:cubicBezTo>
                    <a:pt x="3916890" y="606864"/>
                    <a:pt x="3836465" y="583241"/>
                    <a:pt x="3755529" y="563136"/>
                  </a:cubicBezTo>
                  <a:cubicBezTo>
                    <a:pt x="3593710" y="523114"/>
                    <a:pt x="3429330" y="497910"/>
                    <a:pt x="3264120" y="492888"/>
                  </a:cubicBezTo>
                  <a:cubicBezTo>
                    <a:pt x="3098959" y="488056"/>
                    <a:pt x="2933721" y="501974"/>
                    <a:pt x="2770692" y="532792"/>
                  </a:cubicBezTo>
                  <a:cubicBezTo>
                    <a:pt x="2750302" y="536992"/>
                    <a:pt x="2729954" y="540568"/>
                    <a:pt x="2709666" y="545150"/>
                  </a:cubicBezTo>
                  <a:lnTo>
                    <a:pt x="2648897" y="558872"/>
                  </a:lnTo>
                  <a:lnTo>
                    <a:pt x="2588416" y="574460"/>
                  </a:lnTo>
                  <a:cubicBezTo>
                    <a:pt x="2568038" y="579476"/>
                    <a:pt x="2549240" y="585803"/>
                    <a:pt x="2529518" y="591358"/>
                  </a:cubicBezTo>
                  <a:cubicBezTo>
                    <a:pt x="2451654" y="614731"/>
                    <a:pt x="2376004" y="643746"/>
                    <a:pt x="2302604" y="677371"/>
                  </a:cubicBezTo>
                  <a:cubicBezTo>
                    <a:pt x="2155755" y="744838"/>
                    <a:pt x="2019903" y="834803"/>
                    <a:pt x="1895486" y="941931"/>
                  </a:cubicBezTo>
                  <a:cubicBezTo>
                    <a:pt x="1771362" y="1049387"/>
                    <a:pt x="1658379" y="1173675"/>
                    <a:pt x="1554603" y="1308258"/>
                  </a:cubicBezTo>
                  <a:cubicBezTo>
                    <a:pt x="1450514" y="1442824"/>
                    <a:pt x="1354827" y="1586982"/>
                    <a:pt x="1262322" y="1735392"/>
                  </a:cubicBezTo>
                  <a:cubicBezTo>
                    <a:pt x="1239143" y="1772586"/>
                    <a:pt x="1216208" y="1809918"/>
                    <a:pt x="1193322" y="1847443"/>
                  </a:cubicBezTo>
                  <a:lnTo>
                    <a:pt x="1123654" y="1962027"/>
                  </a:lnTo>
                  <a:cubicBezTo>
                    <a:pt x="1075912" y="2039348"/>
                    <a:pt x="1026679" y="2114926"/>
                    <a:pt x="977214" y="2189235"/>
                  </a:cubicBezTo>
                  <a:lnTo>
                    <a:pt x="830163" y="2409855"/>
                  </a:lnTo>
                  <a:cubicBezTo>
                    <a:pt x="782224" y="2482931"/>
                    <a:pt x="735411" y="2555600"/>
                    <a:pt x="692149" y="2629250"/>
                  </a:cubicBezTo>
                  <a:cubicBezTo>
                    <a:pt x="649106" y="2702945"/>
                    <a:pt x="608860" y="2777106"/>
                    <a:pt x="574779" y="2853179"/>
                  </a:cubicBezTo>
                  <a:cubicBezTo>
                    <a:pt x="540309" y="2928947"/>
                    <a:pt x="511325" y="3006400"/>
                    <a:pt x="490961" y="3085709"/>
                  </a:cubicBezTo>
                  <a:cubicBezTo>
                    <a:pt x="470474" y="3164950"/>
                    <a:pt x="457859" y="3245945"/>
                    <a:pt x="453705" y="3327816"/>
                  </a:cubicBezTo>
                  <a:cubicBezTo>
                    <a:pt x="449554" y="3409687"/>
                    <a:pt x="454297" y="3492522"/>
                    <a:pt x="466741" y="3574907"/>
                  </a:cubicBezTo>
                  <a:lnTo>
                    <a:pt x="471534" y="3605843"/>
                  </a:lnTo>
                  <a:lnTo>
                    <a:pt x="477720" y="3636605"/>
                  </a:lnTo>
                  <a:lnTo>
                    <a:pt x="483838" y="3667491"/>
                  </a:lnTo>
                  <a:cubicBezTo>
                    <a:pt x="486158" y="3677811"/>
                    <a:pt x="489033" y="3688288"/>
                    <a:pt x="491571" y="3698652"/>
                  </a:cubicBezTo>
                  <a:lnTo>
                    <a:pt x="507280" y="3761116"/>
                  </a:lnTo>
                  <a:lnTo>
                    <a:pt x="515135" y="3792348"/>
                  </a:lnTo>
                  <a:lnTo>
                    <a:pt x="519062" y="3807963"/>
                  </a:lnTo>
                  <a:lnTo>
                    <a:pt x="523757" y="3823370"/>
                  </a:lnTo>
                  <a:cubicBezTo>
                    <a:pt x="536575" y="3864411"/>
                    <a:pt x="548815" y="3905608"/>
                    <a:pt x="561944" y="3946665"/>
                  </a:cubicBezTo>
                  <a:lnTo>
                    <a:pt x="606750" y="4067755"/>
                  </a:lnTo>
                  <a:cubicBezTo>
                    <a:pt x="623068" y="4107641"/>
                    <a:pt x="640776" y="4146945"/>
                    <a:pt x="657836" y="4186528"/>
                  </a:cubicBezTo>
                  <a:lnTo>
                    <a:pt x="664329" y="4201345"/>
                  </a:lnTo>
                  <a:lnTo>
                    <a:pt x="671540" y="4215764"/>
                  </a:lnTo>
                  <a:lnTo>
                    <a:pt x="685987" y="4244695"/>
                  </a:lnTo>
                  <a:lnTo>
                    <a:pt x="714907" y="4302653"/>
                  </a:lnTo>
                  <a:cubicBezTo>
                    <a:pt x="755611" y="4378702"/>
                    <a:pt x="798470" y="4453960"/>
                    <a:pt x="846679" y="4525723"/>
                  </a:cubicBezTo>
                  <a:lnTo>
                    <a:pt x="864285" y="4552977"/>
                  </a:lnTo>
                  <a:cubicBezTo>
                    <a:pt x="870081" y="4562049"/>
                    <a:pt x="876760" y="4570573"/>
                    <a:pt x="883010" y="4579418"/>
                  </a:cubicBezTo>
                  <a:lnTo>
                    <a:pt x="906594" y="4612178"/>
                  </a:lnTo>
                  <a:lnTo>
                    <a:pt x="410149" y="4612178"/>
                  </a:lnTo>
                  <a:lnTo>
                    <a:pt x="354704" y="4516478"/>
                  </a:lnTo>
                  <a:cubicBezTo>
                    <a:pt x="248169" y="4315507"/>
                    <a:pt x="162738" y="4099239"/>
                    <a:pt x="101993" y="3869726"/>
                  </a:cubicBezTo>
                  <a:cubicBezTo>
                    <a:pt x="-329976" y="2237636"/>
                    <a:pt x="649892" y="553729"/>
                    <a:pt x="2290556" y="108671"/>
                  </a:cubicBezTo>
                  <a:cubicBezTo>
                    <a:pt x="2598180" y="25223"/>
                    <a:pt x="2907195" y="-8749"/>
                    <a:pt x="3209114" y="189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8DE9038-209B-495C-9722-BBC6BA189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723319" y="-2725"/>
            <a:ext cx="4353551" cy="2522814"/>
            <a:chOff x="7723319" y="-24157"/>
            <a:chExt cx="4353551" cy="2522814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191050E-85E0-4DEA-9F84-84EF195D7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9316" y="-24157"/>
              <a:ext cx="3870490" cy="2400813"/>
            </a:xfrm>
            <a:custGeom>
              <a:avLst/>
              <a:gdLst>
                <a:gd name="connsiteX0" fmla="*/ 52934 w 3870490"/>
                <a:gd name="connsiteY0" fmla="*/ 0 h 2400813"/>
                <a:gd name="connsiteX1" fmla="*/ 225844 w 3870490"/>
                <a:gd name="connsiteY1" fmla="*/ 0 h 2400813"/>
                <a:gd name="connsiteX2" fmla="*/ 185052 w 3870490"/>
                <a:gd name="connsiteY2" fmla="*/ 70375 h 2400813"/>
                <a:gd name="connsiteX3" fmla="*/ 153127 w 3870490"/>
                <a:gd name="connsiteY3" fmla="*/ 145729 h 2400813"/>
                <a:gd name="connsiteX4" fmla="*/ 117779 w 3870490"/>
                <a:gd name="connsiteY4" fmla="*/ 307391 h 2400813"/>
                <a:gd name="connsiteX5" fmla="*/ 115788 w 3870490"/>
                <a:gd name="connsiteY5" fmla="*/ 328230 h 2400813"/>
                <a:gd name="connsiteX6" fmla="*/ 114721 w 3870490"/>
                <a:gd name="connsiteY6" fmla="*/ 349211 h 2400813"/>
                <a:gd name="connsiteX7" fmla="*/ 113796 w 3870490"/>
                <a:gd name="connsiteY7" fmla="*/ 370263 h 2400813"/>
                <a:gd name="connsiteX8" fmla="*/ 113867 w 3870490"/>
                <a:gd name="connsiteY8" fmla="*/ 391814 h 2400813"/>
                <a:gd name="connsiteX9" fmla="*/ 114436 w 3870490"/>
                <a:gd name="connsiteY9" fmla="*/ 434985 h 2400813"/>
                <a:gd name="connsiteX10" fmla="*/ 114863 w 3870490"/>
                <a:gd name="connsiteY10" fmla="*/ 456606 h 2400813"/>
                <a:gd name="connsiteX11" fmla="*/ 115076 w 3870490"/>
                <a:gd name="connsiteY11" fmla="*/ 467417 h 2400813"/>
                <a:gd name="connsiteX12" fmla="*/ 115930 w 3870490"/>
                <a:gd name="connsiteY12" fmla="*/ 478156 h 2400813"/>
                <a:gd name="connsiteX13" fmla="*/ 123469 w 3870490"/>
                <a:gd name="connsiteY13" fmla="*/ 564215 h 2400813"/>
                <a:gd name="connsiteX14" fmla="*/ 136555 w 3870490"/>
                <a:gd name="connsiteY14" fmla="*/ 649562 h 2400813"/>
                <a:gd name="connsiteX15" fmla="*/ 238332 w 3870490"/>
                <a:gd name="connsiteY15" fmla="*/ 977224 h 2400813"/>
                <a:gd name="connsiteX16" fmla="*/ 397220 w 3870490"/>
                <a:gd name="connsiteY16" fmla="*/ 1277361 h 2400813"/>
                <a:gd name="connsiteX17" fmla="*/ 419623 w 3870490"/>
                <a:gd name="connsiteY17" fmla="*/ 1313207 h 2400813"/>
                <a:gd name="connsiteX18" fmla="*/ 443449 w 3870490"/>
                <a:gd name="connsiteY18" fmla="*/ 1348057 h 2400813"/>
                <a:gd name="connsiteX19" fmla="*/ 466991 w 3870490"/>
                <a:gd name="connsiteY19" fmla="*/ 1383049 h 2400813"/>
                <a:gd name="connsiteX20" fmla="*/ 491813 w 3870490"/>
                <a:gd name="connsiteY20" fmla="*/ 1417188 h 2400813"/>
                <a:gd name="connsiteX21" fmla="*/ 516279 w 3870490"/>
                <a:gd name="connsiteY21" fmla="*/ 1451611 h 2400813"/>
                <a:gd name="connsiteX22" fmla="*/ 542025 w 3870490"/>
                <a:gd name="connsiteY22" fmla="*/ 1485039 h 2400813"/>
                <a:gd name="connsiteX23" fmla="*/ 567629 w 3870490"/>
                <a:gd name="connsiteY23" fmla="*/ 1518609 h 2400813"/>
                <a:gd name="connsiteX24" fmla="*/ 594656 w 3870490"/>
                <a:gd name="connsiteY24" fmla="*/ 1551112 h 2400813"/>
                <a:gd name="connsiteX25" fmla="*/ 621896 w 3870490"/>
                <a:gd name="connsiteY25" fmla="*/ 1583401 h 2400813"/>
                <a:gd name="connsiteX26" fmla="*/ 650558 w 3870490"/>
                <a:gd name="connsiteY26" fmla="*/ 1614482 h 2400813"/>
                <a:gd name="connsiteX27" fmla="*/ 679719 w 3870490"/>
                <a:gd name="connsiteY27" fmla="*/ 1645136 h 2400813"/>
                <a:gd name="connsiteX28" fmla="*/ 687044 w 3870490"/>
                <a:gd name="connsiteY28" fmla="*/ 1652817 h 2400813"/>
                <a:gd name="connsiteX29" fmla="*/ 694726 w 3870490"/>
                <a:gd name="connsiteY29" fmla="*/ 1660072 h 2400813"/>
                <a:gd name="connsiteX30" fmla="*/ 710088 w 3870490"/>
                <a:gd name="connsiteY30" fmla="*/ 1674652 h 2400813"/>
                <a:gd name="connsiteX31" fmla="*/ 740742 w 3870490"/>
                <a:gd name="connsiteY31" fmla="*/ 1703812 h 2400813"/>
                <a:gd name="connsiteX32" fmla="*/ 748423 w 3870490"/>
                <a:gd name="connsiteY32" fmla="*/ 1711138 h 2400813"/>
                <a:gd name="connsiteX33" fmla="*/ 756389 w 3870490"/>
                <a:gd name="connsiteY33" fmla="*/ 1718037 h 2400813"/>
                <a:gd name="connsiteX34" fmla="*/ 772320 w 3870490"/>
                <a:gd name="connsiteY34" fmla="*/ 1731906 h 2400813"/>
                <a:gd name="connsiteX35" fmla="*/ 836971 w 3870490"/>
                <a:gd name="connsiteY35" fmla="*/ 1786528 h 2400813"/>
                <a:gd name="connsiteX36" fmla="*/ 1120323 w 3870490"/>
                <a:gd name="connsiteY36" fmla="*/ 1971162 h 2400813"/>
                <a:gd name="connsiteX37" fmla="*/ 1436677 w 3870490"/>
                <a:gd name="connsiteY37" fmla="*/ 2088301 h 2400813"/>
                <a:gd name="connsiteX38" fmla="*/ 1477785 w 3870490"/>
                <a:gd name="connsiteY38" fmla="*/ 2097618 h 2400813"/>
                <a:gd name="connsiteX39" fmla="*/ 1518965 w 3870490"/>
                <a:gd name="connsiteY39" fmla="*/ 2106153 h 2400813"/>
                <a:gd name="connsiteX40" fmla="*/ 1560430 w 3870490"/>
                <a:gd name="connsiteY40" fmla="*/ 2112981 h 2400813"/>
                <a:gd name="connsiteX41" fmla="*/ 1581127 w 3870490"/>
                <a:gd name="connsiteY41" fmla="*/ 2116394 h 2400813"/>
                <a:gd name="connsiteX42" fmla="*/ 1601894 w 3870490"/>
                <a:gd name="connsiteY42" fmla="*/ 2119381 h 2400813"/>
                <a:gd name="connsiteX43" fmla="*/ 1685179 w 3870490"/>
                <a:gd name="connsiteY43" fmla="*/ 2128414 h 2400813"/>
                <a:gd name="connsiteX44" fmla="*/ 1768606 w 3870490"/>
                <a:gd name="connsiteY44" fmla="*/ 2133250 h 2400813"/>
                <a:gd name="connsiteX45" fmla="*/ 1851962 w 3870490"/>
                <a:gd name="connsiteY45" fmla="*/ 2134246 h 2400813"/>
                <a:gd name="connsiteX46" fmla="*/ 1893568 w 3870490"/>
                <a:gd name="connsiteY46" fmla="*/ 2132966 h 2400813"/>
                <a:gd name="connsiteX47" fmla="*/ 1935033 w 3870490"/>
                <a:gd name="connsiteY47" fmla="*/ 2131686 h 2400813"/>
                <a:gd name="connsiteX48" fmla="*/ 1976924 w 3870490"/>
                <a:gd name="connsiteY48" fmla="*/ 2129339 h 2400813"/>
                <a:gd name="connsiteX49" fmla="*/ 2018957 w 3870490"/>
                <a:gd name="connsiteY49" fmla="*/ 2126494 h 2400813"/>
                <a:gd name="connsiteX50" fmla="*/ 2039939 w 3870490"/>
                <a:gd name="connsiteY50" fmla="*/ 2125285 h 2400813"/>
                <a:gd name="connsiteX51" fmla="*/ 2060777 w 3870490"/>
                <a:gd name="connsiteY51" fmla="*/ 2123222 h 2400813"/>
                <a:gd name="connsiteX52" fmla="*/ 2102384 w 3870490"/>
                <a:gd name="connsiteY52" fmla="*/ 2119239 h 2400813"/>
                <a:gd name="connsiteX53" fmla="*/ 2426774 w 3870490"/>
                <a:gd name="connsiteY53" fmla="*/ 2064902 h 2400813"/>
                <a:gd name="connsiteX54" fmla="*/ 2733597 w 3870490"/>
                <a:gd name="connsiteY54" fmla="*/ 1960209 h 2400813"/>
                <a:gd name="connsiteX55" fmla="*/ 2806925 w 3870490"/>
                <a:gd name="connsiteY55" fmla="*/ 1924292 h 2400813"/>
                <a:gd name="connsiteX56" fmla="*/ 2878474 w 3870490"/>
                <a:gd name="connsiteY56" fmla="*/ 1884037 h 2400813"/>
                <a:gd name="connsiteX57" fmla="*/ 2913324 w 3870490"/>
                <a:gd name="connsiteY57" fmla="*/ 1861989 h 2400813"/>
                <a:gd name="connsiteX58" fmla="*/ 2930749 w 3870490"/>
                <a:gd name="connsiteY58" fmla="*/ 1850894 h 2400813"/>
                <a:gd name="connsiteX59" fmla="*/ 2939497 w 3870490"/>
                <a:gd name="connsiteY59" fmla="*/ 1845346 h 2400813"/>
                <a:gd name="connsiteX60" fmla="*/ 2947961 w 3870490"/>
                <a:gd name="connsiteY60" fmla="*/ 1839301 h 2400813"/>
                <a:gd name="connsiteX61" fmla="*/ 2981815 w 3870490"/>
                <a:gd name="connsiteY61" fmla="*/ 1815261 h 2400813"/>
                <a:gd name="connsiteX62" fmla="*/ 3015314 w 3870490"/>
                <a:gd name="connsiteY62" fmla="*/ 1790439 h 2400813"/>
                <a:gd name="connsiteX63" fmla="*/ 3047959 w 3870490"/>
                <a:gd name="connsiteY63" fmla="*/ 1764266 h 2400813"/>
                <a:gd name="connsiteX64" fmla="*/ 3080035 w 3870490"/>
                <a:gd name="connsiteY64" fmla="*/ 1737311 h 2400813"/>
                <a:gd name="connsiteX65" fmla="*/ 3111329 w 3870490"/>
                <a:gd name="connsiteY65" fmla="*/ 1709217 h 2400813"/>
                <a:gd name="connsiteX66" fmla="*/ 3141912 w 3870490"/>
                <a:gd name="connsiteY66" fmla="*/ 1680484 h 2400813"/>
                <a:gd name="connsiteX67" fmla="*/ 3251512 w 3870490"/>
                <a:gd name="connsiteY67" fmla="*/ 1558722 h 2400813"/>
                <a:gd name="connsiteX68" fmla="*/ 3332236 w 3870490"/>
                <a:gd name="connsiteY68" fmla="*/ 1425936 h 2400813"/>
                <a:gd name="connsiteX69" fmla="*/ 3347599 w 3870490"/>
                <a:gd name="connsiteY69" fmla="*/ 1390304 h 2400813"/>
                <a:gd name="connsiteX70" fmla="*/ 3360756 w 3870490"/>
                <a:gd name="connsiteY70" fmla="*/ 1352751 h 2400813"/>
                <a:gd name="connsiteX71" fmla="*/ 3372776 w 3870490"/>
                <a:gd name="connsiteY71" fmla="*/ 1313847 h 2400813"/>
                <a:gd name="connsiteX72" fmla="*/ 3384085 w 3870490"/>
                <a:gd name="connsiteY72" fmla="*/ 1273805 h 2400813"/>
                <a:gd name="connsiteX73" fmla="*/ 3467298 w 3870490"/>
                <a:gd name="connsiteY73" fmla="*/ 927295 h 2400813"/>
                <a:gd name="connsiteX74" fmla="*/ 3576684 w 3870490"/>
                <a:gd name="connsiteY74" fmla="*/ 579150 h 2400813"/>
                <a:gd name="connsiteX75" fmla="*/ 3633583 w 3870490"/>
                <a:gd name="connsiteY75" fmla="*/ 271972 h 2400813"/>
                <a:gd name="connsiteX76" fmla="*/ 3622799 w 3870490"/>
                <a:gd name="connsiteY76" fmla="*/ 113831 h 2400813"/>
                <a:gd name="connsiteX77" fmla="*/ 3597198 w 3870490"/>
                <a:gd name="connsiteY77" fmla="*/ 0 h 2400813"/>
                <a:gd name="connsiteX78" fmla="*/ 3832669 w 3870490"/>
                <a:gd name="connsiteY78" fmla="*/ 0 h 2400813"/>
                <a:gd name="connsiteX79" fmla="*/ 3852116 w 3870490"/>
                <a:gd name="connsiteY79" fmla="*/ 76154 h 2400813"/>
                <a:gd name="connsiteX80" fmla="*/ 3870421 w 3870490"/>
                <a:gd name="connsiteY80" fmla="*/ 272399 h 2400813"/>
                <a:gd name="connsiteX81" fmla="*/ 3854063 w 3870490"/>
                <a:gd name="connsiteY81" fmla="*/ 470475 h 2400813"/>
                <a:gd name="connsiteX82" fmla="*/ 3802357 w 3870490"/>
                <a:gd name="connsiteY82" fmla="*/ 662435 h 2400813"/>
                <a:gd name="connsiteX83" fmla="*/ 3690765 w 3870490"/>
                <a:gd name="connsiteY83" fmla="*/ 990950 h 2400813"/>
                <a:gd name="connsiteX84" fmla="*/ 3665872 w 3870490"/>
                <a:gd name="connsiteY84" fmla="*/ 1074306 h 2400813"/>
                <a:gd name="connsiteX85" fmla="*/ 3641904 w 3870490"/>
                <a:gd name="connsiteY85" fmla="*/ 1158729 h 2400813"/>
                <a:gd name="connsiteX86" fmla="*/ 3618078 w 3870490"/>
                <a:gd name="connsiteY86" fmla="*/ 1244787 h 2400813"/>
                <a:gd name="connsiteX87" fmla="*/ 3605845 w 3870490"/>
                <a:gd name="connsiteY87" fmla="*/ 1288456 h 2400813"/>
                <a:gd name="connsiteX88" fmla="*/ 3592687 w 3870490"/>
                <a:gd name="connsiteY88" fmla="*/ 1333050 h 2400813"/>
                <a:gd name="connsiteX89" fmla="*/ 3578463 w 3870490"/>
                <a:gd name="connsiteY89" fmla="*/ 1378213 h 2400813"/>
                <a:gd name="connsiteX90" fmla="*/ 3562745 w 3870490"/>
                <a:gd name="connsiteY90" fmla="*/ 1423874 h 2400813"/>
                <a:gd name="connsiteX91" fmla="*/ 3545106 w 3870490"/>
                <a:gd name="connsiteY91" fmla="*/ 1469819 h 2400813"/>
                <a:gd name="connsiteX92" fmla="*/ 3524481 w 3870490"/>
                <a:gd name="connsiteY92" fmla="*/ 1515551 h 2400813"/>
                <a:gd name="connsiteX93" fmla="*/ 3420713 w 3870490"/>
                <a:gd name="connsiteY93" fmla="*/ 1686316 h 2400813"/>
                <a:gd name="connsiteX94" fmla="*/ 3296319 w 3870490"/>
                <a:gd name="connsiteY94" fmla="*/ 1832473 h 2400813"/>
                <a:gd name="connsiteX95" fmla="*/ 3263603 w 3870490"/>
                <a:gd name="connsiteY95" fmla="*/ 1866256 h 2400813"/>
                <a:gd name="connsiteX96" fmla="*/ 3230602 w 3870490"/>
                <a:gd name="connsiteY96" fmla="*/ 1899684 h 2400813"/>
                <a:gd name="connsiteX97" fmla="*/ 3196605 w 3870490"/>
                <a:gd name="connsiteY97" fmla="*/ 1932329 h 2400813"/>
                <a:gd name="connsiteX98" fmla="*/ 3162111 w 3870490"/>
                <a:gd name="connsiteY98" fmla="*/ 1964690 h 2400813"/>
                <a:gd name="connsiteX99" fmla="*/ 3126621 w 3870490"/>
                <a:gd name="connsiteY99" fmla="*/ 1996126 h 2400813"/>
                <a:gd name="connsiteX100" fmla="*/ 3090633 w 3870490"/>
                <a:gd name="connsiteY100" fmla="*/ 2027207 h 2400813"/>
                <a:gd name="connsiteX101" fmla="*/ 3081600 w 3870490"/>
                <a:gd name="connsiteY101" fmla="*/ 2034959 h 2400813"/>
                <a:gd name="connsiteX102" fmla="*/ 3072212 w 3870490"/>
                <a:gd name="connsiteY102" fmla="*/ 2042356 h 2400813"/>
                <a:gd name="connsiteX103" fmla="*/ 3053364 w 3870490"/>
                <a:gd name="connsiteY103" fmla="*/ 2057078 h 2400813"/>
                <a:gd name="connsiteX104" fmla="*/ 3015670 w 3870490"/>
                <a:gd name="connsiteY104" fmla="*/ 2086594 h 2400813"/>
                <a:gd name="connsiteX105" fmla="*/ 2937363 w 3870490"/>
                <a:gd name="connsiteY105" fmla="*/ 2142354 h 2400813"/>
                <a:gd name="connsiteX106" fmla="*/ 2855430 w 3870490"/>
                <a:gd name="connsiteY106" fmla="*/ 2193491 h 2400813"/>
                <a:gd name="connsiteX107" fmla="*/ 2498751 w 3870490"/>
                <a:gd name="connsiteY107" fmla="*/ 2342849 h 2400813"/>
                <a:gd name="connsiteX108" fmla="*/ 2120876 w 3870490"/>
                <a:gd name="connsiteY108" fmla="*/ 2399035 h 2400813"/>
                <a:gd name="connsiteX109" fmla="*/ 2073651 w 3870490"/>
                <a:gd name="connsiteY109" fmla="*/ 2400316 h 2400813"/>
                <a:gd name="connsiteX110" fmla="*/ 2050038 w 3870490"/>
                <a:gd name="connsiteY110" fmla="*/ 2400813 h 2400813"/>
                <a:gd name="connsiteX111" fmla="*/ 2026567 w 3870490"/>
                <a:gd name="connsiteY111" fmla="*/ 2400458 h 2400813"/>
                <a:gd name="connsiteX112" fmla="*/ 1979626 w 3870490"/>
                <a:gd name="connsiteY112" fmla="*/ 2399320 h 2400813"/>
                <a:gd name="connsiteX113" fmla="*/ 1932472 w 3870490"/>
                <a:gd name="connsiteY113" fmla="*/ 2397257 h 2400813"/>
                <a:gd name="connsiteX114" fmla="*/ 1837666 w 3870490"/>
                <a:gd name="connsiteY114" fmla="*/ 2389434 h 2400813"/>
                <a:gd name="connsiteX115" fmla="*/ 1743500 w 3870490"/>
                <a:gd name="connsiteY115" fmla="*/ 2376845 h 2400813"/>
                <a:gd name="connsiteX116" fmla="*/ 1650329 w 3870490"/>
                <a:gd name="connsiteY116" fmla="*/ 2359420 h 2400813"/>
                <a:gd name="connsiteX117" fmla="*/ 1558296 w 3870490"/>
                <a:gd name="connsiteY117" fmla="*/ 2337870 h 2400813"/>
                <a:gd name="connsiteX118" fmla="*/ 1467544 w 3870490"/>
                <a:gd name="connsiteY118" fmla="*/ 2312266 h 2400813"/>
                <a:gd name="connsiteX119" fmla="*/ 1422737 w 3870490"/>
                <a:gd name="connsiteY119" fmla="*/ 2297970 h 2400813"/>
                <a:gd name="connsiteX120" fmla="*/ 1378143 w 3870490"/>
                <a:gd name="connsiteY120" fmla="*/ 2283177 h 2400813"/>
                <a:gd name="connsiteX121" fmla="*/ 1035687 w 3870490"/>
                <a:gd name="connsiteY121" fmla="*/ 2133250 h 2400813"/>
                <a:gd name="connsiteX122" fmla="*/ 721894 w 3870490"/>
                <a:gd name="connsiteY122" fmla="*/ 1932187 h 2400813"/>
                <a:gd name="connsiteX123" fmla="*/ 649421 w 3870490"/>
                <a:gd name="connsiteY123" fmla="*/ 1873368 h 2400813"/>
                <a:gd name="connsiteX124" fmla="*/ 579934 w 3870490"/>
                <a:gd name="connsiteY124" fmla="*/ 1810994 h 2400813"/>
                <a:gd name="connsiteX125" fmla="*/ 562864 w 3870490"/>
                <a:gd name="connsiteY125" fmla="*/ 1795062 h 2400813"/>
                <a:gd name="connsiteX126" fmla="*/ 554330 w 3870490"/>
                <a:gd name="connsiteY126" fmla="*/ 1787097 h 2400813"/>
                <a:gd name="connsiteX127" fmla="*/ 546150 w 3870490"/>
                <a:gd name="connsiteY127" fmla="*/ 1778775 h 2400813"/>
                <a:gd name="connsiteX128" fmla="*/ 513434 w 3870490"/>
                <a:gd name="connsiteY128" fmla="*/ 1745419 h 2400813"/>
                <a:gd name="connsiteX129" fmla="*/ 480860 w 3870490"/>
                <a:gd name="connsiteY129" fmla="*/ 1711920 h 2400813"/>
                <a:gd name="connsiteX130" fmla="*/ 449424 w 3870490"/>
                <a:gd name="connsiteY130" fmla="*/ 1677355 h 2400813"/>
                <a:gd name="connsiteX131" fmla="*/ 418130 w 3870490"/>
                <a:gd name="connsiteY131" fmla="*/ 1642576 h 2400813"/>
                <a:gd name="connsiteX132" fmla="*/ 388401 w 3870490"/>
                <a:gd name="connsiteY132" fmla="*/ 1606445 h 2400813"/>
                <a:gd name="connsiteX133" fmla="*/ 358956 w 3870490"/>
                <a:gd name="connsiteY133" fmla="*/ 1570102 h 2400813"/>
                <a:gd name="connsiteX134" fmla="*/ 331431 w 3870490"/>
                <a:gd name="connsiteY134" fmla="*/ 1532264 h 2400813"/>
                <a:gd name="connsiteX135" fmla="*/ 304262 w 3870490"/>
                <a:gd name="connsiteY135" fmla="*/ 1494143 h 2400813"/>
                <a:gd name="connsiteX136" fmla="*/ 279370 w 3870490"/>
                <a:gd name="connsiteY136" fmla="*/ 1454456 h 2400813"/>
                <a:gd name="connsiteX137" fmla="*/ 254832 w 3870490"/>
                <a:gd name="connsiteY137" fmla="*/ 1414628 h 2400813"/>
                <a:gd name="connsiteX138" fmla="*/ 232215 w 3870490"/>
                <a:gd name="connsiteY138" fmla="*/ 1373661 h 2400813"/>
                <a:gd name="connsiteX139" fmla="*/ 91748 w 3870490"/>
                <a:gd name="connsiteY139" fmla="*/ 1029001 h 2400813"/>
                <a:gd name="connsiteX140" fmla="*/ 20341 w 3870490"/>
                <a:gd name="connsiteY140" fmla="*/ 667129 h 2400813"/>
                <a:gd name="connsiteX141" fmla="*/ 10811 w 3870490"/>
                <a:gd name="connsiteY141" fmla="*/ 575879 h 2400813"/>
                <a:gd name="connsiteX142" fmla="*/ 4481 w 3870490"/>
                <a:gd name="connsiteY142" fmla="*/ 484486 h 2400813"/>
                <a:gd name="connsiteX143" fmla="*/ 3627 w 3870490"/>
                <a:gd name="connsiteY143" fmla="*/ 473035 h 2400813"/>
                <a:gd name="connsiteX144" fmla="*/ 3272 w 3870490"/>
                <a:gd name="connsiteY144" fmla="*/ 461585 h 2400813"/>
                <a:gd name="connsiteX145" fmla="*/ 2560 w 3870490"/>
                <a:gd name="connsiteY145" fmla="*/ 438683 h 2400813"/>
                <a:gd name="connsiteX146" fmla="*/ 853 w 3870490"/>
                <a:gd name="connsiteY146" fmla="*/ 392880 h 2400813"/>
                <a:gd name="connsiteX147" fmla="*/ 0 w 3870490"/>
                <a:gd name="connsiteY147" fmla="*/ 369908 h 2400813"/>
                <a:gd name="connsiteX148" fmla="*/ 71 w 3870490"/>
                <a:gd name="connsiteY148" fmla="*/ 346437 h 2400813"/>
                <a:gd name="connsiteX149" fmla="*/ 71 w 3870490"/>
                <a:gd name="connsiteY149" fmla="*/ 322967 h 2400813"/>
                <a:gd name="connsiteX150" fmla="*/ 996 w 3870490"/>
                <a:gd name="connsiteY150" fmla="*/ 299425 h 2400813"/>
                <a:gd name="connsiteX151" fmla="*/ 23470 w 3870490"/>
                <a:gd name="connsiteY151" fmla="*/ 110452 h 2400813"/>
                <a:gd name="connsiteX152" fmla="*/ 47110 w 3870490"/>
                <a:gd name="connsiteY152" fmla="*/ 16784 h 240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</a:cxnLst>
              <a:rect l="l" t="t" r="r" b="b"/>
              <a:pathLst>
                <a:path w="3870490" h="2400813">
                  <a:moveTo>
                    <a:pt x="52934" y="0"/>
                  </a:moveTo>
                  <a:lnTo>
                    <a:pt x="225844" y="0"/>
                  </a:lnTo>
                  <a:lnTo>
                    <a:pt x="185052" y="70375"/>
                  </a:lnTo>
                  <a:cubicBezTo>
                    <a:pt x="172882" y="94717"/>
                    <a:pt x="162195" y="119876"/>
                    <a:pt x="153127" y="145729"/>
                  </a:cubicBezTo>
                  <a:cubicBezTo>
                    <a:pt x="134920" y="197435"/>
                    <a:pt x="123255" y="251844"/>
                    <a:pt x="117779" y="307391"/>
                  </a:cubicBezTo>
                  <a:lnTo>
                    <a:pt x="115788" y="328230"/>
                  </a:lnTo>
                  <a:lnTo>
                    <a:pt x="114721" y="349211"/>
                  </a:lnTo>
                  <a:lnTo>
                    <a:pt x="113796" y="370263"/>
                  </a:lnTo>
                  <a:cubicBezTo>
                    <a:pt x="113654" y="377375"/>
                    <a:pt x="113796" y="384630"/>
                    <a:pt x="113867" y="391814"/>
                  </a:cubicBezTo>
                  <a:lnTo>
                    <a:pt x="114436" y="434985"/>
                  </a:lnTo>
                  <a:lnTo>
                    <a:pt x="114863" y="456606"/>
                  </a:lnTo>
                  <a:lnTo>
                    <a:pt x="115076" y="467417"/>
                  </a:lnTo>
                  <a:lnTo>
                    <a:pt x="115930" y="478156"/>
                  </a:lnTo>
                  <a:cubicBezTo>
                    <a:pt x="118135" y="506890"/>
                    <a:pt x="120482" y="535623"/>
                    <a:pt x="123469" y="564215"/>
                  </a:cubicBezTo>
                  <a:cubicBezTo>
                    <a:pt x="127523" y="592735"/>
                    <a:pt x="132004" y="621184"/>
                    <a:pt x="136555" y="649562"/>
                  </a:cubicBezTo>
                  <a:cubicBezTo>
                    <a:pt x="157537" y="762789"/>
                    <a:pt x="193525" y="872531"/>
                    <a:pt x="238332" y="977224"/>
                  </a:cubicBezTo>
                  <a:cubicBezTo>
                    <a:pt x="283281" y="1082058"/>
                    <a:pt x="337335" y="1181843"/>
                    <a:pt x="397220" y="1277361"/>
                  </a:cubicBezTo>
                  <a:cubicBezTo>
                    <a:pt x="404688" y="1289309"/>
                    <a:pt x="411942" y="1301400"/>
                    <a:pt x="419623" y="1313207"/>
                  </a:cubicBezTo>
                  <a:cubicBezTo>
                    <a:pt x="427660" y="1324800"/>
                    <a:pt x="435697" y="1336393"/>
                    <a:pt x="443449" y="1348057"/>
                  </a:cubicBezTo>
                  <a:lnTo>
                    <a:pt x="466991" y="1383049"/>
                  </a:lnTo>
                  <a:lnTo>
                    <a:pt x="491813" y="1417188"/>
                  </a:lnTo>
                  <a:cubicBezTo>
                    <a:pt x="500063" y="1428568"/>
                    <a:pt x="508100" y="1440161"/>
                    <a:pt x="516279" y="1451611"/>
                  </a:cubicBezTo>
                  <a:lnTo>
                    <a:pt x="542025" y="1485039"/>
                  </a:lnTo>
                  <a:lnTo>
                    <a:pt x="567629" y="1518609"/>
                  </a:lnTo>
                  <a:cubicBezTo>
                    <a:pt x="576306" y="1529704"/>
                    <a:pt x="585695" y="1540230"/>
                    <a:pt x="594656" y="1551112"/>
                  </a:cubicBezTo>
                  <a:lnTo>
                    <a:pt x="621896" y="1583401"/>
                  </a:lnTo>
                  <a:cubicBezTo>
                    <a:pt x="631000" y="1594141"/>
                    <a:pt x="641028" y="1604098"/>
                    <a:pt x="650558" y="1614482"/>
                  </a:cubicBezTo>
                  <a:lnTo>
                    <a:pt x="679719" y="1645136"/>
                  </a:lnTo>
                  <a:lnTo>
                    <a:pt x="687044" y="1652817"/>
                  </a:lnTo>
                  <a:lnTo>
                    <a:pt x="694726" y="1660072"/>
                  </a:lnTo>
                  <a:lnTo>
                    <a:pt x="710088" y="1674652"/>
                  </a:lnTo>
                  <a:lnTo>
                    <a:pt x="740742" y="1703812"/>
                  </a:lnTo>
                  <a:lnTo>
                    <a:pt x="748423" y="1711138"/>
                  </a:lnTo>
                  <a:lnTo>
                    <a:pt x="756389" y="1718037"/>
                  </a:lnTo>
                  <a:lnTo>
                    <a:pt x="772320" y="1731906"/>
                  </a:lnTo>
                  <a:cubicBezTo>
                    <a:pt x="793586" y="1750397"/>
                    <a:pt x="814496" y="1769387"/>
                    <a:pt x="836971" y="1786528"/>
                  </a:cubicBezTo>
                  <a:cubicBezTo>
                    <a:pt x="924736" y="1857437"/>
                    <a:pt x="1019329" y="1920452"/>
                    <a:pt x="1120323" y="1971162"/>
                  </a:cubicBezTo>
                  <a:cubicBezTo>
                    <a:pt x="1221175" y="2022014"/>
                    <a:pt x="1327575" y="2061488"/>
                    <a:pt x="1436677" y="2088301"/>
                  </a:cubicBezTo>
                  <a:lnTo>
                    <a:pt x="1477785" y="2097618"/>
                  </a:lnTo>
                  <a:cubicBezTo>
                    <a:pt x="1491512" y="2100534"/>
                    <a:pt x="1505025" y="2104161"/>
                    <a:pt x="1518965" y="2106153"/>
                  </a:cubicBezTo>
                  <a:lnTo>
                    <a:pt x="1560430" y="2112981"/>
                  </a:lnTo>
                  <a:lnTo>
                    <a:pt x="1581127" y="2116394"/>
                  </a:lnTo>
                  <a:cubicBezTo>
                    <a:pt x="1588025" y="2117532"/>
                    <a:pt x="1594924" y="2118741"/>
                    <a:pt x="1601894" y="2119381"/>
                  </a:cubicBezTo>
                  <a:cubicBezTo>
                    <a:pt x="1629774" y="2122369"/>
                    <a:pt x="1657441" y="2125854"/>
                    <a:pt x="1685179" y="2128414"/>
                  </a:cubicBezTo>
                  <a:lnTo>
                    <a:pt x="1768606" y="2133250"/>
                  </a:lnTo>
                  <a:lnTo>
                    <a:pt x="1851962" y="2134246"/>
                  </a:lnTo>
                  <a:cubicBezTo>
                    <a:pt x="1865830" y="2134459"/>
                    <a:pt x="1879699" y="2133321"/>
                    <a:pt x="1893568" y="2132966"/>
                  </a:cubicBezTo>
                  <a:lnTo>
                    <a:pt x="1935033" y="2131686"/>
                  </a:lnTo>
                  <a:cubicBezTo>
                    <a:pt x="1948759" y="2131543"/>
                    <a:pt x="1962913" y="2130263"/>
                    <a:pt x="1976924" y="2129339"/>
                  </a:cubicBezTo>
                  <a:lnTo>
                    <a:pt x="2018957" y="2126494"/>
                  </a:lnTo>
                  <a:lnTo>
                    <a:pt x="2039939" y="2125285"/>
                  </a:lnTo>
                  <a:lnTo>
                    <a:pt x="2060777" y="2123222"/>
                  </a:lnTo>
                  <a:cubicBezTo>
                    <a:pt x="2074646" y="2121800"/>
                    <a:pt x="2088515" y="2120448"/>
                    <a:pt x="2102384" y="2119239"/>
                  </a:cubicBezTo>
                  <a:cubicBezTo>
                    <a:pt x="2213122" y="2108144"/>
                    <a:pt x="2321513" y="2090790"/>
                    <a:pt x="2426774" y="2064902"/>
                  </a:cubicBezTo>
                  <a:cubicBezTo>
                    <a:pt x="2532036" y="2038942"/>
                    <a:pt x="2634595" y="2004945"/>
                    <a:pt x="2733597" y="1960209"/>
                  </a:cubicBezTo>
                  <a:cubicBezTo>
                    <a:pt x="2758063" y="1948474"/>
                    <a:pt x="2782458" y="1936383"/>
                    <a:pt x="2806925" y="1924292"/>
                  </a:cubicBezTo>
                  <a:cubicBezTo>
                    <a:pt x="2830680" y="1910850"/>
                    <a:pt x="2854861" y="1898048"/>
                    <a:pt x="2878474" y="1884037"/>
                  </a:cubicBezTo>
                  <a:lnTo>
                    <a:pt x="2913324" y="1861989"/>
                  </a:lnTo>
                  <a:lnTo>
                    <a:pt x="2930749" y="1850894"/>
                  </a:lnTo>
                  <a:lnTo>
                    <a:pt x="2939497" y="1845346"/>
                  </a:lnTo>
                  <a:lnTo>
                    <a:pt x="2947961" y="1839301"/>
                  </a:lnTo>
                  <a:lnTo>
                    <a:pt x="2981815" y="1815261"/>
                  </a:lnTo>
                  <a:cubicBezTo>
                    <a:pt x="2993124" y="1807224"/>
                    <a:pt x="3004645" y="1799472"/>
                    <a:pt x="3015314" y="1790439"/>
                  </a:cubicBezTo>
                  <a:lnTo>
                    <a:pt x="3047959" y="1764266"/>
                  </a:lnTo>
                  <a:cubicBezTo>
                    <a:pt x="3058841" y="1755518"/>
                    <a:pt x="3069794" y="1746841"/>
                    <a:pt x="3080035" y="1737311"/>
                  </a:cubicBezTo>
                  <a:lnTo>
                    <a:pt x="3111329" y="1709217"/>
                  </a:lnTo>
                  <a:cubicBezTo>
                    <a:pt x="3121642" y="1699758"/>
                    <a:pt x="3132311" y="1690512"/>
                    <a:pt x="3141912" y="1680484"/>
                  </a:cubicBezTo>
                  <a:cubicBezTo>
                    <a:pt x="3181670" y="1641295"/>
                    <a:pt x="3219791" y="1601111"/>
                    <a:pt x="3251512" y="1558722"/>
                  </a:cubicBezTo>
                  <a:cubicBezTo>
                    <a:pt x="3284869" y="1516831"/>
                    <a:pt x="3310330" y="1472664"/>
                    <a:pt x="3332236" y="1425936"/>
                  </a:cubicBezTo>
                  <a:lnTo>
                    <a:pt x="3347599" y="1390304"/>
                  </a:lnTo>
                  <a:lnTo>
                    <a:pt x="3360756" y="1352751"/>
                  </a:lnTo>
                  <a:cubicBezTo>
                    <a:pt x="3365450" y="1340589"/>
                    <a:pt x="3368793" y="1326791"/>
                    <a:pt x="3372776" y="1313847"/>
                  </a:cubicBezTo>
                  <a:cubicBezTo>
                    <a:pt x="3376617" y="1300618"/>
                    <a:pt x="3380671" y="1287816"/>
                    <a:pt x="3384085" y="1273805"/>
                  </a:cubicBezTo>
                  <a:cubicBezTo>
                    <a:pt x="3412107" y="1164418"/>
                    <a:pt x="3435719" y="1044648"/>
                    <a:pt x="3467298" y="927295"/>
                  </a:cubicBezTo>
                  <a:cubicBezTo>
                    <a:pt x="3498165" y="809516"/>
                    <a:pt x="3535362" y="693373"/>
                    <a:pt x="3576684" y="579150"/>
                  </a:cubicBezTo>
                  <a:cubicBezTo>
                    <a:pt x="3612957" y="480503"/>
                    <a:pt x="3632018" y="377020"/>
                    <a:pt x="3633583" y="271972"/>
                  </a:cubicBezTo>
                  <a:cubicBezTo>
                    <a:pt x="3634436" y="219448"/>
                    <a:pt x="3630667" y="166568"/>
                    <a:pt x="3622799" y="113831"/>
                  </a:cubicBezTo>
                  <a:lnTo>
                    <a:pt x="3597198" y="0"/>
                  </a:lnTo>
                  <a:lnTo>
                    <a:pt x="3832669" y="0"/>
                  </a:lnTo>
                  <a:lnTo>
                    <a:pt x="3852116" y="76154"/>
                  </a:lnTo>
                  <a:cubicBezTo>
                    <a:pt x="3863469" y="140520"/>
                    <a:pt x="3869852" y="206184"/>
                    <a:pt x="3870421" y="272399"/>
                  </a:cubicBezTo>
                  <a:cubicBezTo>
                    <a:pt x="3871203" y="338543"/>
                    <a:pt x="3865371" y="405042"/>
                    <a:pt x="3854063" y="470475"/>
                  </a:cubicBezTo>
                  <a:cubicBezTo>
                    <a:pt x="3842612" y="535908"/>
                    <a:pt x="3824974" y="600274"/>
                    <a:pt x="3802357" y="662435"/>
                  </a:cubicBezTo>
                  <a:cubicBezTo>
                    <a:pt x="3762883" y="771395"/>
                    <a:pt x="3724620" y="880355"/>
                    <a:pt x="3690765" y="990950"/>
                  </a:cubicBezTo>
                  <a:lnTo>
                    <a:pt x="3665872" y="1074306"/>
                  </a:lnTo>
                  <a:lnTo>
                    <a:pt x="3641904" y="1158729"/>
                  </a:lnTo>
                  <a:lnTo>
                    <a:pt x="3618078" y="1244787"/>
                  </a:lnTo>
                  <a:lnTo>
                    <a:pt x="3605845" y="1288456"/>
                  </a:lnTo>
                  <a:lnTo>
                    <a:pt x="3592687" y="1333050"/>
                  </a:lnTo>
                  <a:cubicBezTo>
                    <a:pt x="3588633" y="1347772"/>
                    <a:pt x="3583370" y="1363135"/>
                    <a:pt x="3578463" y="1378213"/>
                  </a:cubicBezTo>
                  <a:cubicBezTo>
                    <a:pt x="3573271" y="1393433"/>
                    <a:pt x="3569074" y="1408440"/>
                    <a:pt x="3562745" y="1423874"/>
                  </a:cubicBezTo>
                  <a:lnTo>
                    <a:pt x="3545106" y="1469819"/>
                  </a:lnTo>
                  <a:cubicBezTo>
                    <a:pt x="3538492" y="1485110"/>
                    <a:pt x="3531379" y="1500330"/>
                    <a:pt x="3524481" y="1515551"/>
                  </a:cubicBezTo>
                  <a:cubicBezTo>
                    <a:pt x="3495463" y="1575791"/>
                    <a:pt x="3460683" y="1634752"/>
                    <a:pt x="3420713" y="1686316"/>
                  </a:cubicBezTo>
                  <a:cubicBezTo>
                    <a:pt x="3381809" y="1739373"/>
                    <a:pt x="3338993" y="1786385"/>
                    <a:pt x="3296319" y="1832473"/>
                  </a:cubicBezTo>
                  <a:cubicBezTo>
                    <a:pt x="3285864" y="1844350"/>
                    <a:pt x="3274627" y="1855161"/>
                    <a:pt x="3263603" y="1866256"/>
                  </a:cubicBezTo>
                  <a:lnTo>
                    <a:pt x="3230602" y="1899684"/>
                  </a:lnTo>
                  <a:cubicBezTo>
                    <a:pt x="3219862" y="1911063"/>
                    <a:pt x="3208056" y="1921518"/>
                    <a:pt x="3196605" y="1932329"/>
                  </a:cubicBezTo>
                  <a:lnTo>
                    <a:pt x="3162111" y="1964690"/>
                  </a:lnTo>
                  <a:cubicBezTo>
                    <a:pt x="3150802" y="1975643"/>
                    <a:pt x="3138569" y="1985742"/>
                    <a:pt x="3126621" y="1996126"/>
                  </a:cubicBezTo>
                  <a:lnTo>
                    <a:pt x="3090633" y="2027207"/>
                  </a:lnTo>
                  <a:lnTo>
                    <a:pt x="3081600" y="2034959"/>
                  </a:lnTo>
                  <a:lnTo>
                    <a:pt x="3072212" y="2042356"/>
                  </a:lnTo>
                  <a:lnTo>
                    <a:pt x="3053364" y="2057078"/>
                  </a:lnTo>
                  <a:lnTo>
                    <a:pt x="3015670" y="2086594"/>
                  </a:lnTo>
                  <a:cubicBezTo>
                    <a:pt x="2990065" y="2105726"/>
                    <a:pt x="2963537" y="2123720"/>
                    <a:pt x="2937363" y="2142354"/>
                  </a:cubicBezTo>
                  <a:cubicBezTo>
                    <a:pt x="2910337" y="2159637"/>
                    <a:pt x="2882955" y="2176706"/>
                    <a:pt x="2855430" y="2193491"/>
                  </a:cubicBezTo>
                  <a:cubicBezTo>
                    <a:pt x="2744052" y="2258639"/>
                    <a:pt x="2623215" y="2309279"/>
                    <a:pt x="2498751" y="2342849"/>
                  </a:cubicBezTo>
                  <a:cubicBezTo>
                    <a:pt x="2374286" y="2376561"/>
                    <a:pt x="2246905" y="2394199"/>
                    <a:pt x="2120876" y="2399035"/>
                  </a:cubicBezTo>
                  <a:lnTo>
                    <a:pt x="2073651" y="2400316"/>
                  </a:lnTo>
                  <a:lnTo>
                    <a:pt x="2050038" y="2400813"/>
                  </a:lnTo>
                  <a:lnTo>
                    <a:pt x="2026567" y="2400458"/>
                  </a:lnTo>
                  <a:lnTo>
                    <a:pt x="1979626" y="2399320"/>
                  </a:lnTo>
                  <a:cubicBezTo>
                    <a:pt x="1963980" y="2398893"/>
                    <a:pt x="1948475" y="2398751"/>
                    <a:pt x="1932472" y="2397257"/>
                  </a:cubicBezTo>
                  <a:cubicBezTo>
                    <a:pt x="1900752" y="2394839"/>
                    <a:pt x="1869173" y="2392919"/>
                    <a:pt x="1837666" y="2389434"/>
                  </a:cubicBezTo>
                  <a:lnTo>
                    <a:pt x="1743500" y="2376845"/>
                  </a:lnTo>
                  <a:lnTo>
                    <a:pt x="1650329" y="2359420"/>
                  </a:lnTo>
                  <a:cubicBezTo>
                    <a:pt x="1619533" y="2352450"/>
                    <a:pt x="1588879" y="2344982"/>
                    <a:pt x="1558296" y="2337870"/>
                  </a:cubicBezTo>
                  <a:cubicBezTo>
                    <a:pt x="1527785" y="2330118"/>
                    <a:pt x="1497771" y="2320659"/>
                    <a:pt x="1467544" y="2312266"/>
                  </a:cubicBezTo>
                  <a:cubicBezTo>
                    <a:pt x="1452395" y="2308354"/>
                    <a:pt x="1437601" y="2302807"/>
                    <a:pt x="1422737" y="2297970"/>
                  </a:cubicBezTo>
                  <a:lnTo>
                    <a:pt x="1378143" y="2283177"/>
                  </a:lnTo>
                  <a:cubicBezTo>
                    <a:pt x="1259866" y="2242068"/>
                    <a:pt x="1145430" y="2191926"/>
                    <a:pt x="1035687" y="2133250"/>
                  </a:cubicBezTo>
                  <a:cubicBezTo>
                    <a:pt x="926087" y="2074503"/>
                    <a:pt x="820470" y="2008146"/>
                    <a:pt x="721894" y="1932187"/>
                  </a:cubicBezTo>
                  <a:cubicBezTo>
                    <a:pt x="696717" y="1913837"/>
                    <a:pt x="673247" y="1893354"/>
                    <a:pt x="649421" y="1873368"/>
                  </a:cubicBezTo>
                  <a:cubicBezTo>
                    <a:pt x="625168" y="1853810"/>
                    <a:pt x="602764" y="1832188"/>
                    <a:pt x="579934" y="1810994"/>
                  </a:cubicBezTo>
                  <a:lnTo>
                    <a:pt x="562864" y="1795062"/>
                  </a:lnTo>
                  <a:lnTo>
                    <a:pt x="554330" y="1787097"/>
                  </a:lnTo>
                  <a:lnTo>
                    <a:pt x="546150" y="1778775"/>
                  </a:lnTo>
                  <a:lnTo>
                    <a:pt x="513434" y="1745419"/>
                  </a:lnTo>
                  <a:cubicBezTo>
                    <a:pt x="502623" y="1734181"/>
                    <a:pt x="491244" y="1723584"/>
                    <a:pt x="480860" y="1711920"/>
                  </a:cubicBezTo>
                  <a:lnTo>
                    <a:pt x="449424" y="1677355"/>
                  </a:lnTo>
                  <a:cubicBezTo>
                    <a:pt x="439040" y="1665762"/>
                    <a:pt x="428229" y="1654453"/>
                    <a:pt x="418130" y="1642576"/>
                  </a:cubicBezTo>
                  <a:lnTo>
                    <a:pt x="388401" y="1606445"/>
                  </a:lnTo>
                  <a:cubicBezTo>
                    <a:pt x="378586" y="1594354"/>
                    <a:pt x="368486" y="1582406"/>
                    <a:pt x="358956" y="1570102"/>
                  </a:cubicBezTo>
                  <a:lnTo>
                    <a:pt x="331431" y="1532264"/>
                  </a:lnTo>
                  <a:lnTo>
                    <a:pt x="304262" y="1494143"/>
                  </a:lnTo>
                  <a:lnTo>
                    <a:pt x="279370" y="1454456"/>
                  </a:lnTo>
                  <a:cubicBezTo>
                    <a:pt x="271048" y="1441299"/>
                    <a:pt x="262940" y="1427928"/>
                    <a:pt x="254832" y="1414628"/>
                  </a:cubicBezTo>
                  <a:cubicBezTo>
                    <a:pt x="247080" y="1401114"/>
                    <a:pt x="239754" y="1387316"/>
                    <a:pt x="232215" y="1373661"/>
                  </a:cubicBezTo>
                  <a:cubicBezTo>
                    <a:pt x="172259" y="1264274"/>
                    <a:pt x="125958" y="1147918"/>
                    <a:pt x="91748" y="1029001"/>
                  </a:cubicBezTo>
                  <a:cubicBezTo>
                    <a:pt x="57325" y="910013"/>
                    <a:pt x="35348" y="788606"/>
                    <a:pt x="20341" y="667129"/>
                  </a:cubicBezTo>
                  <a:cubicBezTo>
                    <a:pt x="17354" y="636617"/>
                    <a:pt x="14296" y="606248"/>
                    <a:pt x="10811" y="575879"/>
                  </a:cubicBezTo>
                  <a:cubicBezTo>
                    <a:pt x="8748" y="545367"/>
                    <a:pt x="6899" y="514927"/>
                    <a:pt x="4481" y="484486"/>
                  </a:cubicBezTo>
                  <a:lnTo>
                    <a:pt x="3627" y="473035"/>
                  </a:lnTo>
                  <a:lnTo>
                    <a:pt x="3272" y="461585"/>
                  </a:lnTo>
                  <a:lnTo>
                    <a:pt x="2560" y="438683"/>
                  </a:lnTo>
                  <a:lnTo>
                    <a:pt x="853" y="392880"/>
                  </a:lnTo>
                  <a:cubicBezTo>
                    <a:pt x="640" y="385199"/>
                    <a:pt x="71" y="377660"/>
                    <a:pt x="0" y="369908"/>
                  </a:cubicBezTo>
                  <a:lnTo>
                    <a:pt x="71" y="346437"/>
                  </a:lnTo>
                  <a:lnTo>
                    <a:pt x="71" y="322967"/>
                  </a:lnTo>
                  <a:cubicBezTo>
                    <a:pt x="284" y="315143"/>
                    <a:pt x="711" y="307249"/>
                    <a:pt x="996" y="299425"/>
                  </a:cubicBezTo>
                  <a:cubicBezTo>
                    <a:pt x="3343" y="236624"/>
                    <a:pt x="10526" y="173325"/>
                    <a:pt x="23470" y="110452"/>
                  </a:cubicBezTo>
                  <a:cubicBezTo>
                    <a:pt x="29907" y="79052"/>
                    <a:pt x="37820" y="47776"/>
                    <a:pt x="47110" y="1678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6CCB46E-D377-4168-9A68-275BCDD258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8279" y="-24157"/>
              <a:ext cx="3952629" cy="2362693"/>
            </a:xfrm>
            <a:custGeom>
              <a:avLst/>
              <a:gdLst>
                <a:gd name="connsiteX0" fmla="*/ 60739 w 3952629"/>
                <a:gd name="connsiteY0" fmla="*/ 0 h 2362693"/>
                <a:gd name="connsiteX1" fmla="*/ 543464 w 3952629"/>
                <a:gd name="connsiteY1" fmla="*/ 0 h 2362693"/>
                <a:gd name="connsiteX2" fmla="*/ 522680 w 3952629"/>
                <a:gd name="connsiteY2" fmla="*/ 26813 h 2362693"/>
                <a:gd name="connsiteX3" fmla="*/ 426807 w 3952629"/>
                <a:gd name="connsiteY3" fmla="*/ 338543 h 2362693"/>
                <a:gd name="connsiteX4" fmla="*/ 554330 w 3952629"/>
                <a:gd name="connsiteY4" fmla="*/ 965276 h 2362693"/>
                <a:gd name="connsiteX5" fmla="*/ 902404 w 3952629"/>
                <a:gd name="connsiteY5" fmla="*/ 1475794 h 2362693"/>
                <a:gd name="connsiteX6" fmla="*/ 2024292 w 3952629"/>
                <a:gd name="connsiteY6" fmla="*/ 1936028 h 2362693"/>
                <a:gd name="connsiteX7" fmla="*/ 3069154 w 3952629"/>
                <a:gd name="connsiteY7" fmla="*/ 1529207 h 2362693"/>
                <a:gd name="connsiteX8" fmla="*/ 3217658 w 3952629"/>
                <a:gd name="connsiteY8" fmla="*/ 1337674 h 2362693"/>
                <a:gd name="connsiteX9" fmla="*/ 3293830 w 3952629"/>
                <a:gd name="connsiteY9" fmla="*/ 1087464 h 2362693"/>
                <a:gd name="connsiteX10" fmla="*/ 3485150 w 3952629"/>
                <a:gd name="connsiteY10" fmla="*/ 456678 h 2362693"/>
                <a:gd name="connsiteX11" fmla="*/ 3513414 w 3952629"/>
                <a:gd name="connsiteY11" fmla="*/ 96310 h 2362693"/>
                <a:gd name="connsiteX12" fmla="*/ 3487933 w 3952629"/>
                <a:gd name="connsiteY12" fmla="*/ 0 h 2362693"/>
                <a:gd name="connsiteX13" fmla="*/ 3928375 w 3952629"/>
                <a:gd name="connsiteY13" fmla="*/ 0 h 2362693"/>
                <a:gd name="connsiteX14" fmla="*/ 3932162 w 3952629"/>
                <a:gd name="connsiteY14" fmla="*/ 14296 h 2362693"/>
                <a:gd name="connsiteX15" fmla="*/ 3885499 w 3952629"/>
                <a:gd name="connsiteY15" fmla="*/ 604400 h 2362693"/>
                <a:gd name="connsiteX16" fmla="*/ 3370856 w 3952629"/>
                <a:gd name="connsiteY16" fmla="*/ 1830909 h 2362693"/>
                <a:gd name="connsiteX17" fmla="*/ 2024220 w 3952629"/>
                <a:gd name="connsiteY17" fmla="*/ 2362693 h 2362693"/>
                <a:gd name="connsiteX18" fmla="*/ 602622 w 3952629"/>
                <a:gd name="connsiteY18" fmla="*/ 1779487 h 2362693"/>
                <a:gd name="connsiteX19" fmla="*/ 0 w 3952629"/>
                <a:gd name="connsiteY19" fmla="*/ 338472 h 2362693"/>
                <a:gd name="connsiteX20" fmla="*/ 18147 w 3952629"/>
                <a:gd name="connsiteY20" fmla="*/ 142893 h 23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952629" h="2362693">
                  <a:moveTo>
                    <a:pt x="60739" y="0"/>
                  </a:moveTo>
                  <a:lnTo>
                    <a:pt x="543464" y="0"/>
                  </a:lnTo>
                  <a:lnTo>
                    <a:pt x="522680" y="26813"/>
                  </a:lnTo>
                  <a:cubicBezTo>
                    <a:pt x="455469" y="125105"/>
                    <a:pt x="426807" y="218346"/>
                    <a:pt x="426807" y="338543"/>
                  </a:cubicBezTo>
                  <a:cubicBezTo>
                    <a:pt x="426807" y="556321"/>
                    <a:pt x="469694" y="767128"/>
                    <a:pt x="554330" y="965276"/>
                  </a:cubicBezTo>
                  <a:cubicBezTo>
                    <a:pt x="636121" y="1156880"/>
                    <a:pt x="753259" y="1328641"/>
                    <a:pt x="902404" y="1475794"/>
                  </a:cubicBezTo>
                  <a:cubicBezTo>
                    <a:pt x="1203181" y="1772588"/>
                    <a:pt x="1601610" y="1936028"/>
                    <a:pt x="2024292" y="1936028"/>
                  </a:cubicBezTo>
                  <a:cubicBezTo>
                    <a:pt x="2471511" y="1936028"/>
                    <a:pt x="2784023" y="1814337"/>
                    <a:pt x="3069154" y="1529207"/>
                  </a:cubicBezTo>
                  <a:cubicBezTo>
                    <a:pt x="3165525" y="1432836"/>
                    <a:pt x="3198312" y="1378285"/>
                    <a:pt x="3217658" y="1337674"/>
                  </a:cubicBezTo>
                  <a:cubicBezTo>
                    <a:pt x="3245893" y="1278429"/>
                    <a:pt x="3266021" y="1198345"/>
                    <a:pt x="3293830" y="1087464"/>
                  </a:cubicBezTo>
                  <a:cubicBezTo>
                    <a:pt x="3331098" y="939103"/>
                    <a:pt x="3382164" y="735834"/>
                    <a:pt x="3485150" y="456678"/>
                  </a:cubicBezTo>
                  <a:cubicBezTo>
                    <a:pt x="3527397" y="342206"/>
                    <a:pt x="3536838" y="223374"/>
                    <a:pt x="3513414" y="96310"/>
                  </a:cubicBezTo>
                  <a:lnTo>
                    <a:pt x="3487933" y="0"/>
                  </a:lnTo>
                  <a:lnTo>
                    <a:pt x="3928375" y="0"/>
                  </a:lnTo>
                  <a:lnTo>
                    <a:pt x="3932162" y="14296"/>
                  </a:lnTo>
                  <a:cubicBezTo>
                    <a:pt x="3967716" y="203579"/>
                    <a:pt x="3959858" y="402954"/>
                    <a:pt x="3885499" y="604400"/>
                  </a:cubicBezTo>
                  <a:cubicBezTo>
                    <a:pt x="3619571" y="1324872"/>
                    <a:pt x="3737137" y="1464628"/>
                    <a:pt x="3370856" y="1830909"/>
                  </a:cubicBezTo>
                  <a:cubicBezTo>
                    <a:pt x="3004503" y="2197190"/>
                    <a:pt x="2583173" y="2362693"/>
                    <a:pt x="2024220" y="2362693"/>
                  </a:cubicBezTo>
                  <a:cubicBezTo>
                    <a:pt x="1470175" y="2362693"/>
                    <a:pt x="968121" y="2140150"/>
                    <a:pt x="602622" y="1779487"/>
                  </a:cubicBezTo>
                  <a:cubicBezTo>
                    <a:pt x="230580" y="1412424"/>
                    <a:pt x="0" y="902403"/>
                    <a:pt x="0" y="338472"/>
                  </a:cubicBezTo>
                  <a:cubicBezTo>
                    <a:pt x="0" y="268603"/>
                    <a:pt x="6339" y="203698"/>
                    <a:pt x="18147" y="142893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4C162F3-BDBB-4E50-8067-E8FE902C1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8279" y="-24157"/>
              <a:ext cx="3952599" cy="2355436"/>
            </a:xfrm>
            <a:custGeom>
              <a:avLst/>
              <a:gdLst>
                <a:gd name="connsiteX0" fmla="*/ 58576 w 3952599"/>
                <a:gd name="connsiteY0" fmla="*/ 0 h 2355436"/>
                <a:gd name="connsiteX1" fmla="*/ 451628 w 3952599"/>
                <a:gd name="connsiteY1" fmla="*/ 0 h 2355436"/>
                <a:gd name="connsiteX2" fmla="*/ 415353 w 3952599"/>
                <a:gd name="connsiteY2" fmla="*/ 61589 h 2355436"/>
                <a:gd name="connsiteX3" fmla="*/ 355613 w 3952599"/>
                <a:gd name="connsiteY3" fmla="*/ 331073 h 2355436"/>
                <a:gd name="connsiteX4" fmla="*/ 488826 w 3952599"/>
                <a:gd name="connsiteY4" fmla="*/ 985757 h 2355436"/>
                <a:gd name="connsiteX5" fmla="*/ 852333 w 3952599"/>
                <a:gd name="connsiteY5" fmla="*/ 1518963 h 2355436"/>
                <a:gd name="connsiteX6" fmla="*/ 2024220 w 3952599"/>
                <a:gd name="connsiteY6" fmla="*/ 1999680 h 2355436"/>
                <a:gd name="connsiteX7" fmla="*/ 2639289 w 3952599"/>
                <a:gd name="connsiteY7" fmla="*/ 1895984 h 2355436"/>
                <a:gd name="connsiteX8" fmla="*/ 3119366 w 3952599"/>
                <a:gd name="connsiteY8" fmla="*/ 1572091 h 2355436"/>
                <a:gd name="connsiteX9" fmla="*/ 3281810 w 3952599"/>
                <a:gd name="connsiteY9" fmla="*/ 1360928 h 2355436"/>
                <a:gd name="connsiteX10" fmla="*/ 3362819 w 3952599"/>
                <a:gd name="connsiteY10" fmla="*/ 1097419 h 2355436"/>
                <a:gd name="connsiteX11" fmla="*/ 3551863 w 3952599"/>
                <a:gd name="connsiteY11" fmla="*/ 473958 h 2355436"/>
                <a:gd name="connsiteX12" fmla="*/ 3583808 w 3952599"/>
                <a:gd name="connsiteY12" fmla="*/ 77974 h 2355436"/>
                <a:gd name="connsiteX13" fmla="*/ 3563247 w 3952599"/>
                <a:gd name="connsiteY13" fmla="*/ 0 h 2355436"/>
                <a:gd name="connsiteX14" fmla="*/ 3930266 w 3952599"/>
                <a:gd name="connsiteY14" fmla="*/ 0 h 2355436"/>
                <a:gd name="connsiteX15" fmla="*/ 3932131 w 3952599"/>
                <a:gd name="connsiteY15" fmla="*/ 7039 h 2355436"/>
                <a:gd name="connsiteX16" fmla="*/ 3885499 w 3952599"/>
                <a:gd name="connsiteY16" fmla="*/ 597143 h 2355436"/>
                <a:gd name="connsiteX17" fmla="*/ 3370856 w 3952599"/>
                <a:gd name="connsiteY17" fmla="*/ 1823652 h 2355436"/>
                <a:gd name="connsiteX18" fmla="*/ 2024220 w 3952599"/>
                <a:gd name="connsiteY18" fmla="*/ 2355436 h 2355436"/>
                <a:gd name="connsiteX19" fmla="*/ 602622 w 3952599"/>
                <a:gd name="connsiteY19" fmla="*/ 1772230 h 2355436"/>
                <a:gd name="connsiteX20" fmla="*/ 0 w 3952599"/>
                <a:gd name="connsiteY20" fmla="*/ 331215 h 2355436"/>
                <a:gd name="connsiteX21" fmla="*/ 18147 w 3952599"/>
                <a:gd name="connsiteY21" fmla="*/ 135636 h 2355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952599" h="2355436">
                  <a:moveTo>
                    <a:pt x="58576" y="0"/>
                  </a:moveTo>
                  <a:lnTo>
                    <a:pt x="451628" y="0"/>
                  </a:lnTo>
                  <a:lnTo>
                    <a:pt x="415353" y="61589"/>
                  </a:lnTo>
                  <a:cubicBezTo>
                    <a:pt x="374377" y="144576"/>
                    <a:pt x="355613" y="230683"/>
                    <a:pt x="355613" y="331073"/>
                  </a:cubicBezTo>
                  <a:cubicBezTo>
                    <a:pt x="355613" y="558523"/>
                    <a:pt x="400420" y="778790"/>
                    <a:pt x="488826" y="985757"/>
                  </a:cubicBezTo>
                  <a:cubicBezTo>
                    <a:pt x="574244" y="1185896"/>
                    <a:pt x="696575" y="1365267"/>
                    <a:pt x="852333" y="1518963"/>
                  </a:cubicBezTo>
                  <a:cubicBezTo>
                    <a:pt x="1166553" y="1828915"/>
                    <a:pt x="1582762" y="1999680"/>
                    <a:pt x="2024220" y="1999680"/>
                  </a:cubicBezTo>
                  <a:cubicBezTo>
                    <a:pt x="2261130" y="1999680"/>
                    <a:pt x="2462336" y="1965755"/>
                    <a:pt x="2639289" y="1895984"/>
                  </a:cubicBezTo>
                  <a:cubicBezTo>
                    <a:pt x="2812828" y="1827564"/>
                    <a:pt x="2969867" y="1721591"/>
                    <a:pt x="3119366" y="1572091"/>
                  </a:cubicBezTo>
                  <a:cubicBezTo>
                    <a:pt x="3223348" y="1468181"/>
                    <a:pt x="3259833" y="1407016"/>
                    <a:pt x="3281810" y="1360928"/>
                  </a:cubicBezTo>
                  <a:cubicBezTo>
                    <a:pt x="3313104" y="1295282"/>
                    <a:pt x="3333943" y="1212282"/>
                    <a:pt x="3362819" y="1097419"/>
                  </a:cubicBezTo>
                  <a:cubicBezTo>
                    <a:pt x="3399660" y="950622"/>
                    <a:pt x="3450157" y="749487"/>
                    <a:pt x="3551863" y="473958"/>
                  </a:cubicBezTo>
                  <a:cubicBezTo>
                    <a:pt x="3598537" y="347485"/>
                    <a:pt x="3609205" y="216930"/>
                    <a:pt x="3583808" y="77974"/>
                  </a:cubicBezTo>
                  <a:lnTo>
                    <a:pt x="3563247" y="0"/>
                  </a:lnTo>
                  <a:lnTo>
                    <a:pt x="3930266" y="0"/>
                  </a:lnTo>
                  <a:lnTo>
                    <a:pt x="3932131" y="7039"/>
                  </a:lnTo>
                  <a:cubicBezTo>
                    <a:pt x="3967683" y="196322"/>
                    <a:pt x="3959831" y="395697"/>
                    <a:pt x="3885499" y="597143"/>
                  </a:cubicBezTo>
                  <a:cubicBezTo>
                    <a:pt x="3619571" y="1317615"/>
                    <a:pt x="3737137" y="1457371"/>
                    <a:pt x="3370856" y="1823652"/>
                  </a:cubicBezTo>
                  <a:cubicBezTo>
                    <a:pt x="3004503" y="2189933"/>
                    <a:pt x="2583173" y="2355436"/>
                    <a:pt x="2024220" y="2355436"/>
                  </a:cubicBezTo>
                  <a:cubicBezTo>
                    <a:pt x="1470175" y="2355436"/>
                    <a:pt x="968121" y="2132893"/>
                    <a:pt x="602622" y="1772230"/>
                  </a:cubicBezTo>
                  <a:cubicBezTo>
                    <a:pt x="230580" y="1405167"/>
                    <a:pt x="0" y="895146"/>
                    <a:pt x="0" y="331215"/>
                  </a:cubicBezTo>
                  <a:cubicBezTo>
                    <a:pt x="0" y="261346"/>
                    <a:pt x="6339" y="196441"/>
                    <a:pt x="18147" y="135636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 useBgFill="1">
          <p:nvSpPr>
            <p:cNvPr id="22" name="Freeform: Shape 21">
              <a:extLst>
                <a:ext uri="{FF2B5EF4-FFF2-40B4-BE49-F238E27FC236}">
                  <a16:creationId xmlns:a16="http://schemas.microsoft.com/office/drawing/2014/main" id="{CAFC7818-B47B-4EFA-9E41-0AE3BC65DB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23319" y="-24157"/>
              <a:ext cx="4353551" cy="2522814"/>
            </a:xfrm>
            <a:custGeom>
              <a:avLst/>
              <a:gdLst>
                <a:gd name="connsiteX0" fmla="*/ 36983 w 4353551"/>
                <a:gd name="connsiteY0" fmla="*/ 0 h 2522814"/>
                <a:gd name="connsiteX1" fmla="*/ 370548 w 4353551"/>
                <a:gd name="connsiteY1" fmla="*/ 0 h 2522814"/>
                <a:gd name="connsiteX2" fmla="*/ 369138 w 4353551"/>
                <a:gd name="connsiteY2" fmla="*/ 2842 h 2522814"/>
                <a:gd name="connsiteX3" fmla="*/ 338508 w 4353551"/>
                <a:gd name="connsiteY3" fmla="*/ 84383 h 2522814"/>
                <a:gd name="connsiteX4" fmla="*/ 302709 w 4353551"/>
                <a:gd name="connsiteY4" fmla="*/ 256626 h 2522814"/>
                <a:gd name="connsiteX5" fmla="*/ 300389 w 4353551"/>
                <a:gd name="connsiteY5" fmla="*/ 278781 h 2522814"/>
                <a:gd name="connsiteX6" fmla="*/ 299052 w 4353551"/>
                <a:gd name="connsiteY6" fmla="*/ 301076 h 2522814"/>
                <a:gd name="connsiteX7" fmla="*/ 297645 w 4353551"/>
                <a:gd name="connsiteY7" fmla="*/ 323441 h 2522814"/>
                <a:gd name="connsiteX8" fmla="*/ 297293 w 4353551"/>
                <a:gd name="connsiteY8" fmla="*/ 346299 h 2522814"/>
                <a:gd name="connsiteX9" fmla="*/ 296731 w 4353551"/>
                <a:gd name="connsiteY9" fmla="*/ 392156 h 2522814"/>
                <a:gd name="connsiteX10" fmla="*/ 296450 w 4353551"/>
                <a:gd name="connsiteY10" fmla="*/ 415084 h 2522814"/>
                <a:gd name="connsiteX11" fmla="*/ 296309 w 4353551"/>
                <a:gd name="connsiteY11" fmla="*/ 426548 h 2522814"/>
                <a:gd name="connsiteX12" fmla="*/ 296731 w 4353551"/>
                <a:gd name="connsiteY12" fmla="*/ 438012 h 2522814"/>
                <a:gd name="connsiteX13" fmla="*/ 300529 w 4353551"/>
                <a:gd name="connsiteY13" fmla="*/ 529866 h 2522814"/>
                <a:gd name="connsiteX14" fmla="*/ 309250 w 4353551"/>
                <a:gd name="connsiteY14" fmla="*/ 621438 h 2522814"/>
                <a:gd name="connsiteX15" fmla="*/ 322684 w 4353551"/>
                <a:gd name="connsiteY15" fmla="*/ 712589 h 2522814"/>
                <a:gd name="connsiteX16" fmla="*/ 324442 w 4353551"/>
                <a:gd name="connsiteY16" fmla="*/ 723983 h 2522814"/>
                <a:gd name="connsiteX17" fmla="*/ 326763 w 4353551"/>
                <a:gd name="connsiteY17" fmla="*/ 735235 h 2522814"/>
                <a:gd name="connsiteX18" fmla="*/ 331405 w 4353551"/>
                <a:gd name="connsiteY18" fmla="*/ 757813 h 2522814"/>
                <a:gd name="connsiteX19" fmla="*/ 340689 w 4353551"/>
                <a:gd name="connsiteY19" fmla="*/ 803035 h 2522814"/>
                <a:gd name="connsiteX20" fmla="*/ 390414 w 4353551"/>
                <a:gd name="connsiteY20" fmla="*/ 980905 h 2522814"/>
                <a:gd name="connsiteX21" fmla="*/ 397517 w 4353551"/>
                <a:gd name="connsiteY21" fmla="*/ 1002919 h 2522814"/>
                <a:gd name="connsiteX22" fmla="*/ 405535 w 4353551"/>
                <a:gd name="connsiteY22" fmla="*/ 1024582 h 2522814"/>
                <a:gd name="connsiteX23" fmla="*/ 421922 w 4353551"/>
                <a:gd name="connsiteY23" fmla="*/ 1067836 h 2522814"/>
                <a:gd name="connsiteX24" fmla="*/ 458002 w 4353551"/>
                <a:gd name="connsiteY24" fmla="*/ 1153078 h 2522814"/>
                <a:gd name="connsiteX25" fmla="*/ 467427 w 4353551"/>
                <a:gd name="connsiteY25" fmla="*/ 1174247 h 2522814"/>
                <a:gd name="connsiteX26" fmla="*/ 477273 w 4353551"/>
                <a:gd name="connsiteY26" fmla="*/ 1195207 h 2522814"/>
                <a:gd name="connsiteX27" fmla="*/ 498161 w 4353551"/>
                <a:gd name="connsiteY27" fmla="*/ 1236492 h 2522814"/>
                <a:gd name="connsiteX28" fmla="*/ 519613 w 4353551"/>
                <a:gd name="connsiteY28" fmla="*/ 1277566 h 2522814"/>
                <a:gd name="connsiteX29" fmla="*/ 542752 w 4353551"/>
                <a:gd name="connsiteY29" fmla="*/ 1317655 h 2522814"/>
                <a:gd name="connsiteX30" fmla="*/ 760148 w 4353551"/>
                <a:gd name="connsiteY30" fmla="*/ 1616777 h 2522814"/>
                <a:gd name="connsiteX31" fmla="*/ 1349319 w 4353551"/>
                <a:gd name="connsiteY31" fmla="*/ 2050725 h 2522814"/>
                <a:gd name="connsiteX32" fmla="*/ 1692258 w 4353551"/>
                <a:gd name="connsiteY32" fmla="*/ 2171978 h 2522814"/>
                <a:gd name="connsiteX33" fmla="*/ 1736427 w 4353551"/>
                <a:gd name="connsiteY33" fmla="*/ 2182247 h 2522814"/>
                <a:gd name="connsiteX34" fmla="*/ 1780595 w 4353551"/>
                <a:gd name="connsiteY34" fmla="*/ 2192093 h 2522814"/>
                <a:gd name="connsiteX35" fmla="*/ 1825045 w 4353551"/>
                <a:gd name="connsiteY35" fmla="*/ 2200392 h 2522814"/>
                <a:gd name="connsiteX36" fmla="*/ 1847270 w 4353551"/>
                <a:gd name="connsiteY36" fmla="*/ 2204542 h 2522814"/>
                <a:gd name="connsiteX37" fmla="*/ 1869565 w 4353551"/>
                <a:gd name="connsiteY37" fmla="*/ 2208269 h 2522814"/>
                <a:gd name="connsiteX38" fmla="*/ 1958958 w 4353551"/>
                <a:gd name="connsiteY38" fmla="*/ 2220788 h 2522814"/>
                <a:gd name="connsiteX39" fmla="*/ 2048630 w 4353551"/>
                <a:gd name="connsiteY39" fmla="*/ 2229299 h 2522814"/>
                <a:gd name="connsiteX40" fmla="*/ 2138515 w 4353551"/>
                <a:gd name="connsiteY40" fmla="*/ 2233729 h 2522814"/>
                <a:gd name="connsiteX41" fmla="*/ 2228400 w 4353551"/>
                <a:gd name="connsiteY41" fmla="*/ 2234644 h 2522814"/>
                <a:gd name="connsiteX42" fmla="*/ 2409434 w 4353551"/>
                <a:gd name="connsiteY42" fmla="*/ 2226836 h 2522814"/>
                <a:gd name="connsiteX43" fmla="*/ 2763626 w 4353551"/>
                <a:gd name="connsiteY43" fmla="*/ 2172189 h 2522814"/>
                <a:gd name="connsiteX44" fmla="*/ 3098969 w 4353551"/>
                <a:gd name="connsiteY44" fmla="*/ 2053750 h 2522814"/>
                <a:gd name="connsiteX45" fmla="*/ 3405757 w 4353551"/>
                <a:gd name="connsiteY45" fmla="*/ 1866174 h 2522814"/>
                <a:gd name="connsiteX46" fmla="*/ 3441697 w 4353551"/>
                <a:gd name="connsiteY46" fmla="*/ 1838182 h 2522814"/>
                <a:gd name="connsiteX47" fmla="*/ 3477355 w 4353551"/>
                <a:gd name="connsiteY47" fmla="*/ 1809627 h 2522814"/>
                <a:gd name="connsiteX48" fmla="*/ 3512240 w 4353551"/>
                <a:gd name="connsiteY48" fmla="*/ 1779947 h 2522814"/>
                <a:gd name="connsiteX49" fmla="*/ 3546632 w 4353551"/>
                <a:gd name="connsiteY49" fmla="*/ 1749705 h 2522814"/>
                <a:gd name="connsiteX50" fmla="*/ 3674004 w 4353551"/>
                <a:gd name="connsiteY50" fmla="*/ 1620013 h 2522814"/>
                <a:gd name="connsiteX51" fmla="*/ 3776056 w 4353551"/>
                <a:gd name="connsiteY51" fmla="*/ 1472174 h 2522814"/>
                <a:gd name="connsiteX52" fmla="*/ 3796522 w 4353551"/>
                <a:gd name="connsiteY52" fmla="*/ 1431733 h 2522814"/>
                <a:gd name="connsiteX53" fmla="*/ 3814456 w 4353551"/>
                <a:gd name="connsiteY53" fmla="*/ 1389745 h 2522814"/>
                <a:gd name="connsiteX54" fmla="*/ 3830984 w 4353551"/>
                <a:gd name="connsiteY54" fmla="*/ 1346772 h 2522814"/>
                <a:gd name="connsiteX55" fmla="*/ 3846246 w 4353551"/>
                <a:gd name="connsiteY55" fmla="*/ 1302956 h 2522814"/>
                <a:gd name="connsiteX56" fmla="*/ 3900402 w 4353551"/>
                <a:gd name="connsiteY56" fmla="*/ 1123258 h 2522814"/>
                <a:gd name="connsiteX57" fmla="*/ 3926918 w 4353551"/>
                <a:gd name="connsiteY57" fmla="*/ 1032670 h 2522814"/>
                <a:gd name="connsiteX58" fmla="*/ 3954206 w 4353551"/>
                <a:gd name="connsiteY58" fmla="*/ 942223 h 2522814"/>
                <a:gd name="connsiteX59" fmla="*/ 4074685 w 4353551"/>
                <a:gd name="connsiteY59" fmla="*/ 585076 h 2522814"/>
                <a:gd name="connsiteX60" fmla="*/ 4135310 w 4353551"/>
                <a:gd name="connsiteY60" fmla="*/ 219983 h 2522814"/>
                <a:gd name="connsiteX61" fmla="*/ 4114634 w 4353551"/>
                <a:gd name="connsiteY61" fmla="*/ 35994 h 2522814"/>
                <a:gd name="connsiteX62" fmla="*/ 4106672 w 4353551"/>
                <a:gd name="connsiteY62" fmla="*/ 0 h 2522814"/>
                <a:gd name="connsiteX63" fmla="*/ 4316568 w 4353551"/>
                <a:gd name="connsiteY63" fmla="*/ 0 h 2522814"/>
                <a:gd name="connsiteX64" fmla="*/ 4342312 w 4353551"/>
                <a:gd name="connsiteY64" fmla="*/ 168682 h 2522814"/>
                <a:gd name="connsiteX65" fmla="*/ 4353551 w 4353551"/>
                <a:gd name="connsiteY65" fmla="*/ 391242 h 2522814"/>
                <a:gd name="connsiteX66" fmla="*/ 2824077 w 4353551"/>
                <a:gd name="connsiteY66" fmla="*/ 2470152 h 2522814"/>
                <a:gd name="connsiteX67" fmla="*/ 2619271 w 4353551"/>
                <a:gd name="connsiteY67" fmla="*/ 2522814 h 2522814"/>
                <a:gd name="connsiteX68" fmla="*/ 1734280 w 4353551"/>
                <a:gd name="connsiteY68" fmla="*/ 2522814 h 2522814"/>
                <a:gd name="connsiteX69" fmla="*/ 1529475 w 4353551"/>
                <a:gd name="connsiteY69" fmla="*/ 2470152 h 2522814"/>
                <a:gd name="connsiteX70" fmla="*/ 0 w 4353551"/>
                <a:gd name="connsiteY70" fmla="*/ 391242 h 2522814"/>
                <a:gd name="connsiteX71" fmla="*/ 11239 w 4353551"/>
                <a:gd name="connsiteY71" fmla="*/ 168682 h 2522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4353551" h="2522814">
                  <a:moveTo>
                    <a:pt x="36983" y="0"/>
                  </a:moveTo>
                  <a:lnTo>
                    <a:pt x="370548" y="0"/>
                  </a:lnTo>
                  <a:lnTo>
                    <a:pt x="369138" y="2842"/>
                  </a:lnTo>
                  <a:cubicBezTo>
                    <a:pt x="357568" y="29436"/>
                    <a:pt x="347335" y="56637"/>
                    <a:pt x="338508" y="84383"/>
                  </a:cubicBezTo>
                  <a:cubicBezTo>
                    <a:pt x="320855" y="139875"/>
                    <a:pt x="309110" y="197688"/>
                    <a:pt x="302709" y="256626"/>
                  </a:cubicBezTo>
                  <a:lnTo>
                    <a:pt x="300389" y="278781"/>
                  </a:lnTo>
                  <a:lnTo>
                    <a:pt x="299052" y="301076"/>
                  </a:lnTo>
                  <a:lnTo>
                    <a:pt x="297645" y="323441"/>
                  </a:lnTo>
                  <a:cubicBezTo>
                    <a:pt x="297364" y="330968"/>
                    <a:pt x="297435" y="338704"/>
                    <a:pt x="297293" y="346299"/>
                  </a:cubicBezTo>
                  <a:lnTo>
                    <a:pt x="296731" y="392156"/>
                  </a:lnTo>
                  <a:lnTo>
                    <a:pt x="296450" y="415084"/>
                  </a:lnTo>
                  <a:lnTo>
                    <a:pt x="296309" y="426548"/>
                  </a:lnTo>
                  <a:lnTo>
                    <a:pt x="296731" y="438012"/>
                  </a:lnTo>
                  <a:cubicBezTo>
                    <a:pt x="298068" y="468606"/>
                    <a:pt x="298981" y="499201"/>
                    <a:pt x="300529" y="529866"/>
                  </a:cubicBezTo>
                  <a:lnTo>
                    <a:pt x="309250" y="621438"/>
                  </a:lnTo>
                  <a:cubicBezTo>
                    <a:pt x="313189" y="651892"/>
                    <a:pt x="318183" y="682205"/>
                    <a:pt x="322684" y="712589"/>
                  </a:cubicBezTo>
                  <a:lnTo>
                    <a:pt x="324442" y="723983"/>
                  </a:lnTo>
                  <a:lnTo>
                    <a:pt x="326763" y="735235"/>
                  </a:lnTo>
                  <a:lnTo>
                    <a:pt x="331405" y="757813"/>
                  </a:lnTo>
                  <a:lnTo>
                    <a:pt x="340689" y="803035"/>
                  </a:lnTo>
                  <a:cubicBezTo>
                    <a:pt x="354754" y="862888"/>
                    <a:pt x="370439" y="922600"/>
                    <a:pt x="390414" y="980905"/>
                  </a:cubicBezTo>
                  <a:lnTo>
                    <a:pt x="397517" y="1002919"/>
                  </a:lnTo>
                  <a:cubicBezTo>
                    <a:pt x="399838" y="1010234"/>
                    <a:pt x="402862" y="1017337"/>
                    <a:pt x="405535" y="1024582"/>
                  </a:cubicBezTo>
                  <a:lnTo>
                    <a:pt x="421922" y="1067836"/>
                  </a:lnTo>
                  <a:cubicBezTo>
                    <a:pt x="432261" y="1096953"/>
                    <a:pt x="445624" y="1124804"/>
                    <a:pt x="458002" y="1153078"/>
                  </a:cubicBezTo>
                  <a:lnTo>
                    <a:pt x="467427" y="1174247"/>
                  </a:lnTo>
                  <a:cubicBezTo>
                    <a:pt x="470451" y="1181352"/>
                    <a:pt x="473687" y="1188384"/>
                    <a:pt x="477273" y="1195207"/>
                  </a:cubicBezTo>
                  <a:lnTo>
                    <a:pt x="498161" y="1236492"/>
                  </a:lnTo>
                  <a:cubicBezTo>
                    <a:pt x="505336" y="1250207"/>
                    <a:pt x="512018" y="1264132"/>
                    <a:pt x="519613" y="1277566"/>
                  </a:cubicBezTo>
                  <a:lnTo>
                    <a:pt x="542752" y="1317655"/>
                  </a:lnTo>
                  <a:cubicBezTo>
                    <a:pt x="604504" y="1424630"/>
                    <a:pt x="677719" y="1524994"/>
                    <a:pt x="760148" y="1616777"/>
                  </a:cubicBezTo>
                  <a:cubicBezTo>
                    <a:pt x="924725" y="1800836"/>
                    <a:pt x="1127914" y="1948533"/>
                    <a:pt x="1349319" y="2050725"/>
                  </a:cubicBezTo>
                  <a:cubicBezTo>
                    <a:pt x="1460022" y="2101927"/>
                    <a:pt x="1574944" y="2142579"/>
                    <a:pt x="1692258" y="2171978"/>
                  </a:cubicBezTo>
                  <a:lnTo>
                    <a:pt x="1736427" y="2182247"/>
                  </a:lnTo>
                  <a:cubicBezTo>
                    <a:pt x="1751127" y="2185551"/>
                    <a:pt x="1765685" y="2189702"/>
                    <a:pt x="1780595" y="2192093"/>
                  </a:cubicBezTo>
                  <a:lnTo>
                    <a:pt x="1825045" y="2200392"/>
                  </a:lnTo>
                  <a:lnTo>
                    <a:pt x="1847270" y="2204542"/>
                  </a:lnTo>
                  <a:cubicBezTo>
                    <a:pt x="1854655" y="2205948"/>
                    <a:pt x="1862040" y="2207425"/>
                    <a:pt x="1869565" y="2208269"/>
                  </a:cubicBezTo>
                  <a:cubicBezTo>
                    <a:pt x="1899456" y="2212418"/>
                    <a:pt x="1929137" y="2216920"/>
                    <a:pt x="1958958" y="2220788"/>
                  </a:cubicBezTo>
                  <a:cubicBezTo>
                    <a:pt x="1988919" y="2223390"/>
                    <a:pt x="2018810" y="2226274"/>
                    <a:pt x="2048630" y="2229299"/>
                  </a:cubicBezTo>
                  <a:lnTo>
                    <a:pt x="2138515" y="2233729"/>
                  </a:lnTo>
                  <a:cubicBezTo>
                    <a:pt x="2168476" y="2234573"/>
                    <a:pt x="2198438" y="2234292"/>
                    <a:pt x="2228400" y="2234644"/>
                  </a:cubicBezTo>
                  <a:cubicBezTo>
                    <a:pt x="2288604" y="2233659"/>
                    <a:pt x="2349511" y="2231479"/>
                    <a:pt x="2409434" y="2226836"/>
                  </a:cubicBezTo>
                  <a:cubicBezTo>
                    <a:pt x="2529561" y="2217835"/>
                    <a:pt x="2648140" y="2200462"/>
                    <a:pt x="2763626" y="2172189"/>
                  </a:cubicBezTo>
                  <a:cubicBezTo>
                    <a:pt x="2879111" y="2143986"/>
                    <a:pt x="2991361" y="2104670"/>
                    <a:pt x="3098969" y="2053750"/>
                  </a:cubicBezTo>
                  <a:cubicBezTo>
                    <a:pt x="3206507" y="2002689"/>
                    <a:pt x="3308910" y="1939179"/>
                    <a:pt x="3405757" y="1866174"/>
                  </a:cubicBezTo>
                  <a:lnTo>
                    <a:pt x="3441697" y="1838182"/>
                  </a:lnTo>
                  <a:cubicBezTo>
                    <a:pt x="3453724" y="1828828"/>
                    <a:pt x="3465961" y="1819755"/>
                    <a:pt x="3477355" y="1809627"/>
                  </a:cubicBezTo>
                  <a:lnTo>
                    <a:pt x="3512240" y="1779947"/>
                  </a:lnTo>
                  <a:cubicBezTo>
                    <a:pt x="3523845" y="1769960"/>
                    <a:pt x="3535731" y="1760254"/>
                    <a:pt x="3546632" y="1749705"/>
                  </a:cubicBezTo>
                  <a:cubicBezTo>
                    <a:pt x="3591574" y="1708420"/>
                    <a:pt x="3635602" y="1666150"/>
                    <a:pt x="3674004" y="1620013"/>
                  </a:cubicBezTo>
                  <a:cubicBezTo>
                    <a:pt x="3713952" y="1574719"/>
                    <a:pt x="3747008" y="1524994"/>
                    <a:pt x="3776056" y="1472174"/>
                  </a:cubicBezTo>
                  <a:cubicBezTo>
                    <a:pt x="3782947" y="1458740"/>
                    <a:pt x="3789840" y="1445307"/>
                    <a:pt x="3796522" y="1431733"/>
                  </a:cubicBezTo>
                  <a:lnTo>
                    <a:pt x="3814456" y="1389745"/>
                  </a:lnTo>
                  <a:cubicBezTo>
                    <a:pt x="3820786" y="1375890"/>
                    <a:pt x="3825499" y="1361120"/>
                    <a:pt x="3830984" y="1346772"/>
                  </a:cubicBezTo>
                  <a:cubicBezTo>
                    <a:pt x="3836330" y="1332284"/>
                    <a:pt x="3841675" y="1317866"/>
                    <a:pt x="3846246" y="1302956"/>
                  </a:cubicBezTo>
                  <a:cubicBezTo>
                    <a:pt x="3865799" y="1244087"/>
                    <a:pt x="3883030" y="1183602"/>
                    <a:pt x="3900402" y="1123258"/>
                  </a:cubicBezTo>
                  <a:lnTo>
                    <a:pt x="3926918" y="1032670"/>
                  </a:lnTo>
                  <a:lnTo>
                    <a:pt x="3954206" y="942223"/>
                  </a:lnTo>
                  <a:cubicBezTo>
                    <a:pt x="3991271" y="821884"/>
                    <a:pt x="4032416" y="702953"/>
                    <a:pt x="4074685" y="585076"/>
                  </a:cubicBezTo>
                  <a:cubicBezTo>
                    <a:pt x="4117376" y="468255"/>
                    <a:pt x="4138265" y="343768"/>
                    <a:pt x="4135310" y="219983"/>
                  </a:cubicBezTo>
                  <a:cubicBezTo>
                    <a:pt x="4134044" y="158091"/>
                    <a:pt x="4126871" y="96480"/>
                    <a:pt x="4114634" y="35994"/>
                  </a:cubicBezTo>
                  <a:lnTo>
                    <a:pt x="4106672" y="0"/>
                  </a:lnTo>
                  <a:lnTo>
                    <a:pt x="4316568" y="0"/>
                  </a:lnTo>
                  <a:lnTo>
                    <a:pt x="4342312" y="168682"/>
                  </a:lnTo>
                  <a:cubicBezTo>
                    <a:pt x="4349744" y="241858"/>
                    <a:pt x="4353551" y="316105"/>
                    <a:pt x="4353551" y="391242"/>
                  </a:cubicBezTo>
                  <a:cubicBezTo>
                    <a:pt x="4353551" y="1368017"/>
                    <a:pt x="3710169" y="2194544"/>
                    <a:pt x="2824077" y="2470152"/>
                  </a:cubicBezTo>
                  <a:lnTo>
                    <a:pt x="2619271" y="2522814"/>
                  </a:lnTo>
                  <a:lnTo>
                    <a:pt x="1734280" y="2522814"/>
                  </a:lnTo>
                  <a:lnTo>
                    <a:pt x="1529475" y="2470152"/>
                  </a:lnTo>
                  <a:cubicBezTo>
                    <a:pt x="643383" y="2194544"/>
                    <a:pt x="0" y="1368017"/>
                    <a:pt x="0" y="391242"/>
                  </a:cubicBezTo>
                  <a:cubicBezTo>
                    <a:pt x="0" y="316105"/>
                    <a:pt x="3807" y="241858"/>
                    <a:pt x="11239" y="168682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69945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F2BFB948-8F56-42DF-BF52-CBF7A5EC3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chemeClr val="tx2"/>
                </a:solidFill>
                <a:latin typeface="Arial Black" panose="020B0A04020102020204" pitchFamily="34" charset="0"/>
              </a:rPr>
              <a:t>voeding met aangepaste consistentie</a:t>
            </a:r>
            <a:br>
              <a:rPr lang="nl-NL" sz="3600" b="1" dirty="0">
                <a:solidFill>
                  <a:schemeClr val="tx2"/>
                </a:solidFill>
                <a:latin typeface="Arial Black" panose="020B0A04020102020204" pitchFamily="34" charset="0"/>
              </a:rPr>
            </a:br>
            <a:endParaRPr lang="nl-NL" sz="3600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310057-1AB5-4569-AEFE-52907330E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nl-NL" sz="1800" b="1">
                <a:solidFill>
                  <a:schemeClr val="tx2"/>
                </a:solidFill>
              </a:rPr>
              <a:t>vloeibaar, gemalen</a:t>
            </a:r>
          </a:p>
          <a:p>
            <a:r>
              <a:rPr lang="nl-NL" sz="1800" b="1">
                <a:solidFill>
                  <a:schemeClr val="tx2"/>
                </a:solidFill>
              </a:rPr>
              <a:t>bij kauw- en slikproblemen</a:t>
            </a:r>
          </a:p>
          <a:p>
            <a:r>
              <a:rPr lang="nl-NL" sz="1800" b="1">
                <a:solidFill>
                  <a:schemeClr val="tx2"/>
                </a:solidFill>
              </a:rPr>
              <a:t>aandacht voor de presentatie: </a:t>
            </a:r>
          </a:p>
          <a:p>
            <a:r>
              <a:rPr lang="nl-NL" sz="1800" b="1">
                <a:solidFill>
                  <a:schemeClr val="tx2"/>
                </a:solidFill>
              </a:rPr>
              <a:t>niet alles hoeft gemalen, soms volstaat fijnprakken en toevoegen van extra jus/saus</a:t>
            </a:r>
          </a:p>
          <a:p>
            <a:r>
              <a:rPr lang="nl-NL" sz="1800" b="1">
                <a:solidFill>
                  <a:schemeClr val="tx2"/>
                </a:solidFill>
              </a:rPr>
              <a:t>bij malen aardappels, groente en vlees gescheiden op het bord serveren, om onsmakelijk uiterlijk tegen te gaan</a:t>
            </a:r>
          </a:p>
          <a:p>
            <a:r>
              <a:rPr lang="nl-NL" sz="1800" b="1">
                <a:solidFill>
                  <a:schemeClr val="tx2"/>
                </a:solidFill>
              </a:rPr>
              <a:t>brood kan door pap vervangen worden</a:t>
            </a:r>
          </a:p>
          <a:p>
            <a:pPr marL="0" indent="0">
              <a:buNone/>
            </a:pPr>
            <a:endParaRPr lang="nl-NL" sz="1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97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FBE379-19DB-4E7E-977E-88322949A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nl-NL" sz="3400" b="1">
                <a:latin typeface="Arial Black" panose="020B0A04020102020204" pitchFamily="34" charset="0"/>
              </a:rPr>
              <a:t>dieet bij diabetes mellitus</a:t>
            </a:r>
            <a:br>
              <a:rPr lang="nl-NL" sz="3400" b="1">
                <a:latin typeface="Arial Black" panose="020B0A04020102020204" pitchFamily="34" charset="0"/>
              </a:rPr>
            </a:br>
            <a:endParaRPr lang="nl-NL" sz="34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1D8038-2A5C-4595-8F32-069E92AB3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nl-NL" sz="2000" b="1"/>
              <a:t>koolhydraten verspreiden over de dag</a:t>
            </a:r>
          </a:p>
          <a:p>
            <a:r>
              <a:rPr lang="nl-NL" sz="2000" b="1"/>
              <a:t>voldoende voedingsvezel</a:t>
            </a:r>
          </a:p>
          <a:p>
            <a:r>
              <a:rPr lang="nl-NL" sz="2000" b="1"/>
              <a:t>beperk verzadigd vet</a:t>
            </a:r>
          </a:p>
          <a:p>
            <a:r>
              <a:rPr lang="nl-NL" sz="2000" b="1"/>
              <a:t>bij overgewicht: energiebeperkt dieet</a:t>
            </a:r>
          </a:p>
          <a:p>
            <a:endParaRPr lang="nl-NL" sz="2000"/>
          </a:p>
          <a:p>
            <a:endParaRPr lang="nl-NL" sz="200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C01ECB5-A248-4075-9427-205118E6E6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098" r="17133" b="2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353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057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D39CEA-F1E9-4B87-8D86-F375E346B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 fontScale="90000"/>
          </a:bodyPr>
          <a:lstStyle/>
          <a:p>
            <a:r>
              <a:rPr lang="nl-NL" sz="2800" dirty="0">
                <a:solidFill>
                  <a:srgbClr val="000000"/>
                </a:solidFill>
                <a:latin typeface="Arial Black" panose="020B0A04020102020204" pitchFamily="34" charset="0"/>
              </a:rPr>
              <a:t>Enkelvoudige en samengestelde </a:t>
            </a:r>
            <a:r>
              <a:rPr lang="nl-NL" sz="2800" dirty="0" err="1">
                <a:solidFill>
                  <a:srgbClr val="000000"/>
                </a:solidFill>
                <a:latin typeface="Arial Black" panose="020B0A04020102020204" pitchFamily="34" charset="0"/>
              </a:rPr>
              <a:t>dieten</a:t>
            </a:r>
            <a:br>
              <a:rPr lang="nl-NL" sz="280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br>
              <a:rPr lang="nl-NL" sz="2500" dirty="0"/>
            </a:br>
            <a:endParaRPr lang="nl-NL" sz="25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902264-8E8A-4CD4-92DB-7714D46EB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nl-NL" sz="2000"/>
              <a:t>Enkelvoudig: de voeding is op 1 punt aangepast. Bv. een natriumbeperkt dieet</a:t>
            </a:r>
          </a:p>
          <a:p>
            <a:r>
              <a:rPr lang="nl-NL" sz="2000"/>
              <a:t>Samengesteld: de voeding is op meer dan 1 punt aangepast. Bv. natriumbeperkt en cholesterolbeperkt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4B9ECBD-E404-4CB0-8555-0ED87A9501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59" r="8366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545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E961B-CF00-46E8-AAA6-BEF7AAF45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Quiz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D9FCD5-B906-4B91-9566-4EDFD81C4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625"/>
            <a:ext cx="10515600" cy="504825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nl-NL" sz="3800" dirty="0"/>
              <a:t>In dieetmargarine zit evenveel vet als in roomboter.</a:t>
            </a:r>
          </a:p>
          <a:p>
            <a:pPr marL="0" indent="0">
              <a:buNone/>
            </a:pPr>
            <a:r>
              <a:rPr lang="nl-NL" sz="3800" dirty="0"/>
              <a:t>                        0 juist</a:t>
            </a:r>
          </a:p>
          <a:p>
            <a:pPr marL="0" indent="0">
              <a:buNone/>
            </a:pPr>
            <a:r>
              <a:rPr lang="nl-NL" sz="3800" dirty="0"/>
              <a:t>                        0 onjuist</a:t>
            </a:r>
          </a:p>
          <a:p>
            <a:pPr marL="0" indent="0">
              <a:buNone/>
            </a:pPr>
            <a:r>
              <a:rPr lang="nl-NL" sz="3800" dirty="0"/>
              <a:t> </a:t>
            </a:r>
          </a:p>
          <a:p>
            <a:pPr marL="0" indent="0">
              <a:buNone/>
            </a:pPr>
            <a:r>
              <a:rPr lang="nl-NL" sz="3800" dirty="0"/>
              <a:t>Plantaardig vet is beter dan dierlijk vet omdat in alle plantaardig vet veel onverzadigd vet zit.</a:t>
            </a:r>
          </a:p>
          <a:p>
            <a:pPr marL="0" indent="0">
              <a:buNone/>
            </a:pPr>
            <a:r>
              <a:rPr lang="nl-NL" sz="3800" dirty="0"/>
              <a:t>                        0 juist</a:t>
            </a:r>
          </a:p>
          <a:p>
            <a:pPr marL="0" indent="0">
              <a:buNone/>
            </a:pPr>
            <a:r>
              <a:rPr lang="nl-NL" sz="3800" dirty="0"/>
              <a:t>                        0 onjuist</a:t>
            </a:r>
          </a:p>
          <a:p>
            <a:pPr marL="0" indent="0">
              <a:buNone/>
            </a:pPr>
            <a:r>
              <a:rPr lang="nl-NL" sz="3800" dirty="0"/>
              <a:t> </a:t>
            </a:r>
          </a:p>
          <a:p>
            <a:pPr marL="0" indent="0">
              <a:buNone/>
            </a:pPr>
            <a:r>
              <a:rPr lang="nl-NL" sz="3800" dirty="0"/>
              <a:t>Paté is minder vet dan schouderham.</a:t>
            </a:r>
          </a:p>
          <a:p>
            <a:pPr marL="0" indent="0">
              <a:buNone/>
            </a:pPr>
            <a:r>
              <a:rPr lang="nl-NL" sz="3800" dirty="0"/>
              <a:t>                        0 juist</a:t>
            </a:r>
          </a:p>
          <a:p>
            <a:pPr marL="0" indent="0">
              <a:buNone/>
            </a:pPr>
            <a:r>
              <a:rPr lang="nl-NL" sz="3800" dirty="0"/>
              <a:t>                        0 onjuist</a:t>
            </a:r>
          </a:p>
          <a:p>
            <a:pPr marL="0" indent="0">
              <a:buNone/>
            </a:pPr>
            <a:r>
              <a:rPr lang="nl-NL" sz="3800" dirty="0"/>
              <a:t> </a:t>
            </a:r>
          </a:p>
          <a:p>
            <a:pPr marL="0" indent="0">
              <a:buNone/>
            </a:pPr>
            <a:r>
              <a:rPr lang="nl-NL" sz="3800" dirty="0"/>
              <a:t>De aanduidingen jong, jong belegen en oud op kaas zeggen iets over de hoeveelheid vet die in kaas zit.</a:t>
            </a:r>
          </a:p>
          <a:p>
            <a:pPr marL="0" indent="0">
              <a:buNone/>
            </a:pPr>
            <a:r>
              <a:rPr lang="nl-NL" sz="3800" dirty="0"/>
              <a:t>                        0 juist</a:t>
            </a:r>
          </a:p>
          <a:p>
            <a:pPr marL="0" indent="0">
              <a:buNone/>
            </a:pPr>
            <a:r>
              <a:rPr lang="nl-NL" sz="3800" dirty="0"/>
              <a:t>                        0 onjuist</a:t>
            </a:r>
          </a:p>
          <a:p>
            <a:pPr marL="0" indent="0">
              <a:buNone/>
            </a:pPr>
            <a:r>
              <a:rPr lang="nl-NL" sz="3800" dirty="0"/>
              <a:t> 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9782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099991-FF9C-41C6-8E4E-7B8347860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787400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nl-NL" sz="7200" dirty="0"/>
              <a:t>Als er op een product ‘light’ staat, kunt u dat beter nemen omdat hier minder vet in zit.</a:t>
            </a:r>
          </a:p>
          <a:p>
            <a:pPr marL="0" indent="0">
              <a:buNone/>
            </a:pPr>
            <a:r>
              <a:rPr lang="nl-NL" sz="7200" dirty="0"/>
              <a:t>                        0 juist</a:t>
            </a:r>
          </a:p>
          <a:p>
            <a:pPr marL="0" indent="0">
              <a:buNone/>
            </a:pPr>
            <a:r>
              <a:rPr lang="nl-NL" sz="7200" dirty="0"/>
              <a:t>                      0 onjuist</a:t>
            </a:r>
          </a:p>
          <a:p>
            <a:pPr marL="0" indent="0">
              <a:buNone/>
            </a:pPr>
            <a:r>
              <a:rPr lang="nl-NL" sz="7200" dirty="0"/>
              <a:t> </a:t>
            </a:r>
          </a:p>
          <a:p>
            <a:pPr marL="0" indent="0">
              <a:buNone/>
            </a:pPr>
            <a:r>
              <a:rPr lang="nl-NL" sz="7200" dirty="0"/>
              <a:t>De eerste drie ingrediënten op een verpakking van </a:t>
            </a:r>
            <a:r>
              <a:rPr lang="nl-NL" sz="7200" dirty="0" err="1"/>
              <a:t>selderiesalade</a:t>
            </a:r>
            <a:r>
              <a:rPr lang="nl-NL" sz="7200" dirty="0"/>
              <a:t> zijn: knolselderij, plantaardige olie en water. Dit betekent dat de fabrikant de belangrijkste ingrediënten op alfabetische volgorde heeft gezet.</a:t>
            </a:r>
          </a:p>
          <a:p>
            <a:pPr marL="0" indent="0">
              <a:buNone/>
            </a:pPr>
            <a:r>
              <a:rPr lang="nl-NL" sz="7200" dirty="0"/>
              <a:t>                        0 juist</a:t>
            </a:r>
          </a:p>
          <a:p>
            <a:pPr marL="0" indent="0">
              <a:buNone/>
            </a:pPr>
            <a:r>
              <a:rPr lang="nl-NL" sz="7200" dirty="0"/>
              <a:t>                        0 onjuist</a:t>
            </a:r>
          </a:p>
          <a:p>
            <a:pPr marL="0" indent="0">
              <a:buNone/>
            </a:pPr>
            <a:r>
              <a:rPr lang="nl-NL" sz="7200" dirty="0"/>
              <a:t> </a:t>
            </a:r>
          </a:p>
          <a:p>
            <a:pPr marL="0" indent="0">
              <a:buNone/>
            </a:pPr>
            <a:r>
              <a:rPr lang="nl-NL" sz="7200" dirty="0"/>
              <a:t>Als u minder vet wilt beleggen, kunt u beter kiezen voor sandwichspread dan voor pindakaas.</a:t>
            </a:r>
          </a:p>
          <a:p>
            <a:pPr marL="0" indent="0">
              <a:buNone/>
            </a:pPr>
            <a:r>
              <a:rPr lang="nl-NL" sz="7200" dirty="0"/>
              <a:t>                        0 juist</a:t>
            </a:r>
          </a:p>
          <a:p>
            <a:pPr marL="0" indent="0">
              <a:buNone/>
            </a:pPr>
            <a:r>
              <a:rPr lang="nl-NL" sz="7200" dirty="0"/>
              <a:t>                        0 onjuist</a:t>
            </a:r>
          </a:p>
          <a:p>
            <a:pPr marL="0" indent="0">
              <a:buNone/>
            </a:pPr>
            <a:r>
              <a:rPr lang="nl-NL" sz="7200" dirty="0"/>
              <a:t> </a:t>
            </a:r>
          </a:p>
          <a:p>
            <a:pPr marL="0" indent="0">
              <a:buNone/>
            </a:pPr>
            <a:r>
              <a:rPr lang="nl-NL" sz="7200" dirty="0"/>
              <a:t>Yogonaise is minder vet dan fritessaus.</a:t>
            </a:r>
          </a:p>
          <a:p>
            <a:pPr marL="0" indent="0">
              <a:buNone/>
            </a:pPr>
            <a:r>
              <a:rPr lang="nl-NL" sz="7200" dirty="0"/>
              <a:t>                        0 juist</a:t>
            </a:r>
          </a:p>
          <a:p>
            <a:pPr marL="0" indent="0">
              <a:buNone/>
            </a:pPr>
            <a:r>
              <a:rPr lang="nl-NL" sz="7200" dirty="0"/>
              <a:t>                        0 onjuist</a:t>
            </a:r>
          </a:p>
          <a:p>
            <a:pPr marL="0" indent="0">
              <a:buNone/>
            </a:pPr>
            <a:r>
              <a:rPr lang="nl-NL" sz="7200" dirty="0"/>
              <a:t>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1482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A17D46-1737-4BF3-959F-2117F69AD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53DAE4-84F7-4BED-8EA5-C0197AA17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nl-NL" sz="1800" dirty="0">
                <a:solidFill>
                  <a:prstClr val="black"/>
                </a:solidFill>
              </a:rPr>
              <a:t>In vis zit meer onverzadigd vet dan in vlees.</a:t>
            </a:r>
          </a:p>
          <a:p>
            <a:pPr marL="0" lvl="0" indent="0">
              <a:buNone/>
            </a:pPr>
            <a:r>
              <a:rPr lang="nl-NL" sz="1800" dirty="0">
                <a:solidFill>
                  <a:prstClr val="black"/>
                </a:solidFill>
              </a:rPr>
              <a:t>                      	0 juist</a:t>
            </a:r>
          </a:p>
          <a:p>
            <a:pPr marL="0" lvl="0" indent="0">
              <a:buNone/>
            </a:pPr>
            <a:r>
              <a:rPr lang="nl-NL" sz="1800" dirty="0">
                <a:solidFill>
                  <a:prstClr val="black"/>
                </a:solidFill>
              </a:rPr>
              <a:t>                       	 0 onjuist</a:t>
            </a:r>
          </a:p>
          <a:p>
            <a:pPr marL="0" lvl="0" indent="0">
              <a:buNone/>
            </a:pPr>
            <a:r>
              <a:rPr lang="nl-NL" sz="1800" dirty="0">
                <a:solidFill>
                  <a:prstClr val="black"/>
                </a:solidFill>
              </a:rPr>
              <a:t> </a:t>
            </a:r>
          </a:p>
          <a:p>
            <a:pPr marL="0" lvl="0" indent="0">
              <a:buNone/>
            </a:pPr>
            <a:r>
              <a:rPr lang="nl-NL" sz="1800" dirty="0">
                <a:solidFill>
                  <a:prstClr val="black"/>
                </a:solidFill>
              </a:rPr>
              <a:t>In halfvolle melk zit niet alleen minder vet dan in volle melk, maar ook minder eiwit en kalk.</a:t>
            </a:r>
          </a:p>
          <a:p>
            <a:pPr marL="0" lvl="0" indent="0">
              <a:buNone/>
            </a:pPr>
            <a:r>
              <a:rPr lang="nl-NL" sz="1800" dirty="0">
                <a:solidFill>
                  <a:prstClr val="black"/>
                </a:solidFill>
              </a:rPr>
              <a:t>                     	0 juist</a:t>
            </a:r>
          </a:p>
          <a:p>
            <a:pPr marL="0" lvl="0" indent="0">
              <a:buNone/>
            </a:pPr>
            <a:r>
              <a:rPr lang="nl-NL" sz="1800" dirty="0">
                <a:solidFill>
                  <a:prstClr val="black"/>
                </a:solidFill>
              </a:rPr>
              <a:t>         		0 onjuist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090048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74679C5-CE39-47CE-90D3-F964A2781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nl-NL" sz="5100">
                <a:solidFill>
                  <a:schemeClr val="bg1"/>
                </a:solidFill>
              </a:rPr>
              <a:t>Verschillende soorten dieten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3299B1E3-1D6A-4922-8A22-0AFA6D9680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347037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1557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92629C-9519-4F51-AFF4-DF3AA1DC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nl-NL" sz="3700" b="1">
                <a:latin typeface="Arial Black" panose="020B0A04020102020204" pitchFamily="34" charset="0"/>
              </a:rPr>
              <a:t>voedingsstof beperkende diëten</a:t>
            </a:r>
            <a:br>
              <a:rPr lang="nl-NL" sz="3700" b="1">
                <a:latin typeface="Arial Black" panose="020B0A04020102020204" pitchFamily="34" charset="0"/>
              </a:rPr>
            </a:br>
            <a:endParaRPr lang="nl-NL" sz="370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EB251224-939E-4098-BB5D-26EA559D7B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069542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3070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58C816-2DD8-4C52-9624-17D5A018A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nl-NL" sz="4600" b="1"/>
              <a:t>energiebeperkt dieet</a:t>
            </a:r>
            <a:br>
              <a:rPr lang="nl-NL" sz="4600" b="1"/>
            </a:br>
            <a:endParaRPr lang="nl-NL" sz="46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2725F33-435F-480E-996D-205671CDC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4360" y="73152"/>
            <a:ext cx="1178966" cy="232963"/>
            <a:chOff x="594360" y="73152"/>
            <a:chExt cx="1178966" cy="232963"/>
          </a:xfrm>
        </p:grpSpPr>
        <p:sp>
          <p:nvSpPr>
            <p:cNvPr id="14" name="Rectangle 64">
              <a:extLst>
                <a:ext uri="{FF2B5EF4-FFF2-40B4-BE49-F238E27FC236}">
                  <a16:creationId xmlns:a16="http://schemas.microsoft.com/office/drawing/2014/main" id="{07687CC5-056E-447F-A348-E9196E738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18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6">
              <a:extLst>
                <a:ext uri="{FF2B5EF4-FFF2-40B4-BE49-F238E27FC236}">
                  <a16:creationId xmlns:a16="http://schemas.microsoft.com/office/drawing/2014/main" id="{4B7194FF-E2A4-49A6-A54A-A0B6A1AC24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18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4">
              <a:extLst>
                <a:ext uri="{FF2B5EF4-FFF2-40B4-BE49-F238E27FC236}">
                  <a16:creationId xmlns:a16="http://schemas.microsoft.com/office/drawing/2014/main" id="{7ED6E1D0-56BF-487D-9BD1-5D8FD7938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922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6">
              <a:extLst>
                <a:ext uri="{FF2B5EF4-FFF2-40B4-BE49-F238E27FC236}">
                  <a16:creationId xmlns:a16="http://schemas.microsoft.com/office/drawing/2014/main" id="{AD27C1B6-91C6-4DFC-99E9-F0B83DC5DC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922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B4A16B45-8536-4A38-B36E-A26F7ACED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427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F64F5F52-7BB7-4B43-BB5B-67DB66689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427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789C00E1-E374-485E-A40E-BCF0E6C8A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931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9AEDDA19-1BE9-4BD1-A087-110713905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931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9BF3970B-5A82-4527-AB38-536DF5FCF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436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B0A9D7D8-F150-43E1-83AD-CE553B3BD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436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5F94325E-CD9B-4404-A2CF-D130B5387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895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7E5DF248-D56C-4D96-920E-D1FC7FDDA6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895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C0B1AD48-9001-4AEF-AA30-56CAEC2B7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400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4864399F-6339-4CD7-A92C-52BA2D57AA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400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BA4AC9BF-79DA-4D77-8227-BC5CC7563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6904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84310BC6-6BB6-49A0-88BA-4302E8E4F8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6904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4840B5CD-1F12-405E-89D3-92A9D1738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4409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AD8181A7-FF60-4734-B51C-E622917E1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4409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BF5BAC90-7E94-452F-B85C-17EB7C248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1913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7DABFDCB-F31D-4192-A6C4-9841F0E4E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1913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C079208-A04D-4F1F-93CD-7AB02D7842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527542"/>
              </p:ext>
            </p:extLst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1246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B7B02E-D009-4551-A0D7-16B2EC524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r>
              <a:rPr lang="nl-NL" sz="2000" i="1">
                <a:solidFill>
                  <a:srgbClr val="000000"/>
                </a:solidFill>
                <a:latin typeface="Arial Black" panose="020B0A04020102020204" pitchFamily="34" charset="0"/>
              </a:rPr>
              <a:t>let op: frisdrank en vruchtensap leveren ongemerkt veel energie. Lightproducten en halvaproducten zijn niet altijd gezond en slankmakend</a:t>
            </a:r>
          </a:p>
          <a:p>
            <a:r>
              <a:rPr lang="nl-NL" sz="2000" i="1">
                <a:solidFill>
                  <a:srgbClr val="000000"/>
                </a:solidFill>
                <a:latin typeface="Arial Black" panose="020B0A04020102020204" pitchFamily="34" charset="0"/>
              </a:rPr>
              <a:t>maaltijdvervangers hebben over het algmeen geen blijvend resultaat!</a:t>
            </a:r>
          </a:p>
          <a:p>
            <a:endParaRPr lang="nl-NL" sz="2000">
              <a:solidFill>
                <a:srgbClr val="000000"/>
              </a:solidFill>
            </a:endParaRPr>
          </a:p>
        </p:txBody>
      </p:sp>
      <p:sp>
        <p:nvSpPr>
          <p:cNvPr id="13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02F7FC8-0364-476B-934F-90FFB4D012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25" r="24197"/>
          <a:stretch/>
        </p:blipFill>
        <p:spPr>
          <a:xfrm>
            <a:off x="6893318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14195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EE3198-103E-4738-A7BC-D91015384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nl-NL" b="1">
                <a:latin typeface="Arial Black" panose="020B0A04020102020204" pitchFamily="34" charset="0"/>
              </a:rPr>
              <a:t>cholesterolbeperkt dieet</a:t>
            </a:r>
            <a:br>
              <a:rPr lang="nl-NL" b="1">
                <a:latin typeface="Arial Black" panose="020B0A04020102020204" pitchFamily="34" charset="0"/>
              </a:rPr>
            </a:br>
            <a:endParaRPr lang="nl-NL" dirty="0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7C7182-F232-43AD-9E31-3ABAF4542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r>
              <a:rPr lang="nl-NL" sz="1400" b="1" dirty="0"/>
              <a:t>te hoog cholesterol in bloed: risico hart- en vaatziekten</a:t>
            </a:r>
          </a:p>
          <a:p>
            <a:r>
              <a:rPr lang="nl-NL" sz="1400" b="1" dirty="0"/>
              <a:t>LDL (slecht, veroorzaakt verstopping in bloedvaten) en HDL (goed, voert teveel cholesterol af naar lever)</a:t>
            </a:r>
          </a:p>
          <a:p>
            <a:r>
              <a:rPr lang="nl-NL" sz="1400" b="1" dirty="0"/>
              <a:t>dieet bevat minder cholesterol en minder verzadigd vet, meer onverzadigd vet (olie, vette vis)</a:t>
            </a:r>
          </a:p>
          <a:p>
            <a:r>
              <a:rPr lang="nl-NL" sz="1400" b="1" dirty="0"/>
              <a:t>houdt het gewicht op peil</a:t>
            </a:r>
          </a:p>
          <a:p>
            <a:pPr marL="0" indent="0">
              <a:buNone/>
            </a:pPr>
            <a:r>
              <a:rPr lang="nl-NL" sz="1400" b="1" u="sng" dirty="0"/>
              <a:t>Beperk</a:t>
            </a:r>
            <a:r>
              <a:rPr lang="nl-NL" sz="1400" b="1" dirty="0"/>
              <a:t>:</a:t>
            </a:r>
          </a:p>
          <a:p>
            <a:pPr marL="0" indent="0">
              <a:buNone/>
            </a:pPr>
            <a:r>
              <a:rPr lang="nl-NL" sz="1400" b="1" dirty="0"/>
              <a:t>volle zuivelproducten,</a:t>
            </a:r>
          </a:p>
          <a:p>
            <a:pPr marL="0" indent="0">
              <a:buNone/>
            </a:pPr>
            <a:r>
              <a:rPr lang="nl-NL" sz="1400" b="1" dirty="0"/>
              <a:t>kaas, vet vlees, koek,</a:t>
            </a:r>
          </a:p>
          <a:p>
            <a:pPr marL="0" indent="0">
              <a:buNone/>
            </a:pPr>
            <a:r>
              <a:rPr lang="nl-NL" sz="1400" b="1" dirty="0"/>
              <a:t>roomboter, gebak</a:t>
            </a:r>
          </a:p>
          <a:p>
            <a:pPr marL="0" indent="0">
              <a:buNone/>
            </a:pPr>
            <a:r>
              <a:rPr lang="nl-NL" sz="1400" b="1" dirty="0"/>
              <a:t>advocaat, eidooier</a:t>
            </a:r>
          </a:p>
          <a:p>
            <a:pPr marL="0" indent="0">
              <a:buNone/>
            </a:pPr>
            <a:r>
              <a:rPr lang="nl-NL" sz="1400" b="1" dirty="0"/>
              <a:t>slagroom, roomijs</a:t>
            </a:r>
          </a:p>
          <a:p>
            <a:pPr marL="0" indent="0">
              <a:buNone/>
            </a:pPr>
            <a:endParaRPr lang="nl-NL" sz="14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6373938-4D57-4784-88CF-927A3A1606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00" r="1401" b="1"/>
          <a:stretch/>
        </p:blipFill>
        <p:spPr>
          <a:xfrm>
            <a:off x="5911532" y="2484255"/>
            <a:ext cx="5150277" cy="3714244"/>
          </a:xfrm>
          <a:prstGeom prst="rect">
            <a:avLst/>
          </a:prstGeom>
        </p:spPr>
      </p:pic>
      <p:sp>
        <p:nvSpPr>
          <p:cNvPr id="22" name="Rectangle 14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79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E2EC4F-E162-41C3-8E08-96C3596B1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nl-NL" sz="4100" b="1">
                <a:latin typeface="Arial Black" panose="020B0A04020102020204" pitchFamily="34" charset="0"/>
              </a:rPr>
              <a:t>eiwitbeperkt dieet</a:t>
            </a:r>
            <a:br>
              <a:rPr lang="nl-NL" sz="4100" b="1">
                <a:latin typeface="Arial Black" panose="020B0A04020102020204" pitchFamily="34" charset="0"/>
              </a:rPr>
            </a:br>
            <a:endParaRPr lang="nl-NL" sz="41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117E2F-146E-4127-AF4B-E28FD6D5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>
              <a:buFont typeface="Symbol" panose="05050102010706020507" pitchFamily="18" charset="2"/>
              <a:buChar char="·"/>
            </a:pPr>
            <a:r>
              <a:rPr lang="nl-NL" sz="2000" b="1">
                <a:latin typeface="Arial Black" panose="020B0A04020102020204" pitchFamily="34" charset="0"/>
              </a:rPr>
              <a:t>bij nierziekten ( chronische nierinsufficiëntie) en leverziekten (levercirrose)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nl-NL" sz="2000" b="1">
                <a:latin typeface="Arial Black" panose="020B0A04020102020204" pitchFamily="34" charset="0"/>
              </a:rPr>
              <a:t>producten met veel eiwitten: vlees, vis, kaas, zuivel, eieren, sojaproducten, noten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nl-NL" sz="2000" b="1">
                <a:latin typeface="Arial Black" panose="020B0A04020102020204" pitchFamily="34" charset="0"/>
              </a:rPr>
              <a:t>wel mogen producten met plantaardige eiwitten als: brood, beschuit, aardappelen, pastasoorten, rijst</a:t>
            </a:r>
          </a:p>
          <a:p>
            <a:pPr marL="0" indent="0">
              <a:buNone/>
            </a:pPr>
            <a:endParaRPr lang="nl-NL" sz="200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3B59BD1-6AC6-4D57-881C-1370E89D08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11" r="12172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21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BC9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208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EE5C6BA-FE2A-4C38-8D88-E70C06E54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8905" y="3726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3E66F28-0926-4CFB-BDAB-646CAB184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32E107E-2C19-4FD2-9960-623EB7A12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nl-NL" sz="3100" b="1">
                <a:solidFill>
                  <a:srgbClr val="000000"/>
                </a:solidFill>
                <a:latin typeface="Arial Black" panose="020B0A04020102020204" pitchFamily="34" charset="0"/>
              </a:rPr>
              <a:t>lactosebeperkt dieet</a:t>
            </a:r>
            <a:br>
              <a:rPr lang="nl-NL" sz="3100" b="1">
                <a:solidFill>
                  <a:srgbClr val="000000"/>
                </a:solidFill>
                <a:latin typeface="Arial Black" panose="020B0A04020102020204" pitchFamily="34" charset="0"/>
              </a:rPr>
            </a:br>
            <a:endParaRPr lang="nl-NL" sz="3100">
              <a:solidFill>
                <a:srgbClr val="000000"/>
              </a:solidFill>
            </a:endParaRPr>
          </a:p>
        </p:txBody>
      </p:sp>
      <p:sp>
        <p:nvSpPr>
          <p:cNvPr id="14" name="Freeform 60">
            <a:extLst>
              <a:ext uri="{FF2B5EF4-FFF2-40B4-BE49-F238E27FC236}">
                <a16:creationId xmlns:a16="http://schemas.microsoft.com/office/drawing/2014/main" id="{DE9FA85F-F0FB-4952-A05F-04CC67B18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3099" y="1"/>
            <a:ext cx="3960192" cy="2251543"/>
          </a:xfrm>
          <a:custGeom>
            <a:avLst/>
            <a:gdLst>
              <a:gd name="connsiteX0" fmla="*/ 20753 w 3960192"/>
              <a:gd name="connsiteY0" fmla="*/ 0 h 2251543"/>
              <a:gd name="connsiteX1" fmla="*/ 3939439 w 3960192"/>
              <a:gd name="connsiteY1" fmla="*/ 0 h 2251543"/>
              <a:gd name="connsiteX2" fmla="*/ 3949969 w 3960192"/>
              <a:gd name="connsiteY2" fmla="*/ 68994 h 2251543"/>
              <a:gd name="connsiteX3" fmla="*/ 3960192 w 3960192"/>
              <a:gd name="connsiteY3" fmla="*/ 271447 h 2251543"/>
              <a:gd name="connsiteX4" fmla="*/ 1980096 w 3960192"/>
              <a:gd name="connsiteY4" fmla="*/ 2251543 h 2251543"/>
              <a:gd name="connsiteX5" fmla="*/ 0 w 3960192"/>
              <a:gd name="connsiteY5" fmla="*/ 271447 h 2251543"/>
              <a:gd name="connsiteX6" fmla="*/ 10223 w 3960192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2" h="2251543">
                <a:moveTo>
                  <a:pt x="20753" y="0"/>
                </a:moveTo>
                <a:lnTo>
                  <a:pt x="3939439" y="0"/>
                </a:lnTo>
                <a:lnTo>
                  <a:pt x="3949969" y="68994"/>
                </a:lnTo>
                <a:cubicBezTo>
                  <a:pt x="3956729" y="135559"/>
                  <a:pt x="3960192" y="203099"/>
                  <a:pt x="3960192" y="271447"/>
                </a:cubicBezTo>
                <a:cubicBezTo>
                  <a:pt x="3960192" y="1365024"/>
                  <a:pt x="3073673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3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F0FEE4B-3A0A-491F-A513-CC9F9E329FB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t="8606" r="-3" b="5090"/>
          <a:stretch/>
        </p:blipFill>
        <p:spPr>
          <a:xfrm>
            <a:off x="6632714" y="1"/>
            <a:ext cx="3674754" cy="2106932"/>
          </a:xfrm>
          <a:custGeom>
            <a:avLst/>
            <a:gdLst/>
            <a:ahLst/>
            <a:cxnLst/>
            <a:rect l="l" t="t" r="r" b="b"/>
            <a:pathLst>
              <a:path w="3674754" h="2106932">
                <a:moveTo>
                  <a:pt x="21954" y="0"/>
                </a:moveTo>
                <a:lnTo>
                  <a:pt x="3652800" y="0"/>
                </a:lnTo>
                <a:lnTo>
                  <a:pt x="3665268" y="81694"/>
                </a:lnTo>
                <a:cubicBezTo>
                  <a:pt x="3671541" y="143461"/>
                  <a:pt x="3674754" y="206133"/>
                  <a:pt x="3674754" y="269555"/>
                </a:cubicBezTo>
                <a:cubicBezTo>
                  <a:pt x="3674754" y="1284311"/>
                  <a:pt x="2852132" y="2106932"/>
                  <a:pt x="1837377" y="2106932"/>
                </a:cubicBezTo>
                <a:cubicBezTo>
                  <a:pt x="822622" y="2106932"/>
                  <a:pt x="0" y="1284311"/>
                  <a:pt x="0" y="269555"/>
                </a:cubicBezTo>
                <a:cubicBezTo>
                  <a:pt x="0" y="206133"/>
                  <a:pt x="3214" y="143461"/>
                  <a:pt x="9486" y="81694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9C7673-7A95-433A-B0C2-F833082CE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nl-NL" sz="2000" b="1">
                <a:solidFill>
                  <a:srgbClr val="000000"/>
                </a:solidFill>
              </a:rPr>
              <a:t>bij lactose intolerantie (vaak wordt kleine hoeveelheid lactose wel verdragen)</a:t>
            </a:r>
          </a:p>
          <a:p>
            <a:r>
              <a:rPr lang="nl-NL" sz="2000" b="1">
                <a:solidFill>
                  <a:srgbClr val="000000"/>
                </a:solidFill>
              </a:rPr>
              <a:t>klachten: buikpijn, krampen, misselijkheid, opgezette buik, winderigheid, diarree</a:t>
            </a:r>
          </a:p>
          <a:p>
            <a:r>
              <a:rPr lang="nl-NL" sz="2000" b="1">
                <a:solidFill>
                  <a:srgbClr val="000000"/>
                </a:solidFill>
              </a:rPr>
              <a:t>lactose zit in melk en melkproducten, smeerkaas, franse kaas, geitenkaas, slagroom, zure room, crème fraîche</a:t>
            </a:r>
          </a:p>
          <a:p>
            <a:r>
              <a:rPr lang="nl-NL" sz="2000" b="1">
                <a:solidFill>
                  <a:srgbClr val="000000"/>
                </a:solidFill>
              </a:rPr>
              <a:t>in harde Hollandse kaas zit geen lactose! Kwark kan ook gebruikt worden</a:t>
            </a:r>
          </a:p>
          <a:p>
            <a:pPr marL="0" indent="0">
              <a:buNone/>
            </a:pPr>
            <a:endParaRPr lang="nl-NL" sz="2000">
              <a:solidFill>
                <a:srgbClr val="000000"/>
              </a:solidFill>
            </a:endParaRPr>
          </a:p>
        </p:txBody>
      </p:sp>
      <p:sp>
        <p:nvSpPr>
          <p:cNvPr id="16" name="Freeform 68">
            <a:extLst>
              <a:ext uri="{FF2B5EF4-FFF2-40B4-BE49-F238E27FC236}">
                <a16:creationId xmlns:a16="http://schemas.microsoft.com/office/drawing/2014/main" id="{FEBD362A-CC27-47D9-8FC3-A5E91BA0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5296" y="2922177"/>
            <a:ext cx="4956705" cy="3945299"/>
          </a:xfrm>
          <a:custGeom>
            <a:avLst/>
            <a:gdLst>
              <a:gd name="connsiteX0" fmla="*/ 2718646 w 4956705"/>
              <a:gd name="connsiteY0" fmla="*/ 0 h 3945299"/>
              <a:gd name="connsiteX1" fmla="*/ 4816486 w 4956705"/>
              <a:gd name="connsiteY1" fmla="*/ 989335 h 3945299"/>
              <a:gd name="connsiteX2" fmla="*/ 4956705 w 4956705"/>
              <a:gd name="connsiteY2" fmla="*/ 1176848 h 3945299"/>
              <a:gd name="connsiteX3" fmla="*/ 4956705 w 4956705"/>
              <a:gd name="connsiteY3" fmla="*/ 3945299 h 3945299"/>
              <a:gd name="connsiteX4" fmla="*/ 294783 w 4956705"/>
              <a:gd name="connsiteY4" fmla="*/ 3945299 h 3945299"/>
              <a:gd name="connsiteX5" fmla="*/ 213645 w 4956705"/>
              <a:gd name="connsiteY5" fmla="*/ 3776866 h 3945299"/>
              <a:gd name="connsiteX6" fmla="*/ 0 w 4956705"/>
              <a:gd name="connsiteY6" fmla="*/ 2718646 h 3945299"/>
              <a:gd name="connsiteX7" fmla="*/ 2718646 w 4956705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56705" h="3945299">
                <a:moveTo>
                  <a:pt x="2718646" y="0"/>
                </a:moveTo>
                <a:cubicBezTo>
                  <a:pt x="3563221" y="0"/>
                  <a:pt x="4317846" y="385123"/>
                  <a:pt x="4816486" y="989335"/>
                </a:cubicBezTo>
                <a:lnTo>
                  <a:pt x="4956705" y="1176848"/>
                </a:lnTo>
                <a:lnTo>
                  <a:pt x="4956705" y="3945299"/>
                </a:lnTo>
                <a:lnTo>
                  <a:pt x="294783" y="3945299"/>
                </a:lnTo>
                <a:lnTo>
                  <a:pt x="213645" y="3776866"/>
                </a:lnTo>
                <a:cubicBezTo>
                  <a:pt x="76074" y="3451612"/>
                  <a:pt x="0" y="3094013"/>
                  <a:pt x="0" y="2718646"/>
                </a:cubicBezTo>
                <a:cubicBezTo>
                  <a:pt x="0" y="1217179"/>
                  <a:pt x="1217179" y="0"/>
                  <a:pt x="271864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B7C486C-7DFD-43E3-8F9E-9C286FBBD69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</a:blip>
          <a:srcRect t="8024" r="1" b="1"/>
          <a:stretch/>
        </p:blipFill>
        <p:spPr>
          <a:xfrm>
            <a:off x="7399326" y="3086207"/>
            <a:ext cx="4792674" cy="3781268"/>
          </a:xfrm>
          <a:custGeom>
            <a:avLst/>
            <a:gdLst/>
            <a:ahLst/>
            <a:cxnLst/>
            <a:rect l="l" t="t" r="r" b="b"/>
            <a:pathLst>
              <a:path w="4792674" h="3781268">
                <a:moveTo>
                  <a:pt x="2554615" y="0"/>
                </a:moveTo>
                <a:cubicBezTo>
                  <a:pt x="3436412" y="0"/>
                  <a:pt x="4213859" y="446774"/>
                  <a:pt x="4672942" y="1126306"/>
                </a:cubicBezTo>
                <a:lnTo>
                  <a:pt x="4792674" y="1323391"/>
                </a:lnTo>
                <a:lnTo>
                  <a:pt x="4792674" y="3781268"/>
                </a:lnTo>
                <a:lnTo>
                  <a:pt x="313779" y="3781268"/>
                </a:lnTo>
                <a:lnTo>
                  <a:pt x="308328" y="3772297"/>
                </a:lnTo>
                <a:cubicBezTo>
                  <a:pt x="111694" y="3410325"/>
                  <a:pt x="0" y="2995514"/>
                  <a:pt x="0" y="2554615"/>
                </a:cubicBezTo>
                <a:cubicBezTo>
                  <a:pt x="0" y="1143740"/>
                  <a:pt x="1143740" y="0"/>
                  <a:pt x="255461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0888599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2" ma:contentTypeDescription="Een nieuw document maken." ma:contentTypeScope="" ma:versionID="af45acec503560d360978414daab1117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124b357f269b65349bc9c8612af050ee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FB94D5-082D-4372-9E84-09B8624311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1299C3-4D77-4CCA-A779-8C2B2F15CE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DB4CDD8-4E08-485A-AB10-094D5DBC83C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1429</Words>
  <Application>Microsoft Office PowerPoint</Application>
  <PresentationFormat>Breedbeeld</PresentationFormat>
  <Paragraphs>140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9" baseType="lpstr">
      <vt:lpstr>Arial</vt:lpstr>
      <vt:lpstr>Arial Black</vt:lpstr>
      <vt:lpstr>Calibri</vt:lpstr>
      <vt:lpstr>Calibri Light</vt:lpstr>
      <vt:lpstr>Symbol</vt:lpstr>
      <vt:lpstr>Wingdings</vt:lpstr>
      <vt:lpstr>Kantoorthema</vt:lpstr>
      <vt:lpstr>Dieetleer</vt:lpstr>
      <vt:lpstr>Enkelvoudige en samengestelde dieten  </vt:lpstr>
      <vt:lpstr>Verschillende soorten dieten</vt:lpstr>
      <vt:lpstr>voedingsstof beperkende diëten </vt:lpstr>
      <vt:lpstr>energiebeperkt dieet </vt:lpstr>
      <vt:lpstr>PowerPoint-presentatie</vt:lpstr>
      <vt:lpstr>cholesterolbeperkt dieet </vt:lpstr>
      <vt:lpstr>eiwitbeperkt dieet </vt:lpstr>
      <vt:lpstr>lactosebeperkt dieet </vt:lpstr>
      <vt:lpstr>natriumbeperkt dieet </vt:lpstr>
      <vt:lpstr>voedingsstof verrijkte diëten </vt:lpstr>
      <vt:lpstr>energie verrijkt dieet </vt:lpstr>
      <vt:lpstr>eiwitverrijkt dieet </vt:lpstr>
      <vt:lpstr>Vezelverrijkt dieet (obstipatie tegen gaan) </vt:lpstr>
      <vt:lpstr>ondervoeding </vt:lpstr>
      <vt:lpstr>voedingsstof vrije dieten </vt:lpstr>
      <vt:lpstr>glutenvrij dieet </vt:lpstr>
      <vt:lpstr>voeding met aangepaste consistentie </vt:lpstr>
      <vt:lpstr>dieet bij diabetes mellitus </vt:lpstr>
      <vt:lpstr>Quiz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Dieetleer</dc:title>
  <dc:creator>Sandra Kreuning</dc:creator>
  <cp:lastModifiedBy>Sandra Kreuning</cp:lastModifiedBy>
  <cp:revision>1</cp:revision>
  <dcterms:created xsi:type="dcterms:W3CDTF">2020-10-26T13:45:40Z</dcterms:created>
  <dcterms:modified xsi:type="dcterms:W3CDTF">2020-10-26T15:33:37Z</dcterms:modified>
</cp:coreProperties>
</file>